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8" r:id="rId3"/>
    <p:sldId id="285" r:id="rId4"/>
    <p:sldId id="280" r:id="rId5"/>
    <p:sldId id="301" r:id="rId6"/>
    <p:sldId id="261" r:id="rId7"/>
    <p:sldId id="281" r:id="rId8"/>
    <p:sldId id="300" r:id="rId9"/>
    <p:sldId id="302" r:id="rId10"/>
    <p:sldId id="282" r:id="rId11"/>
    <p:sldId id="288" r:id="rId12"/>
    <p:sldId id="258" r:id="rId13"/>
    <p:sldId id="292" r:id="rId14"/>
    <p:sldId id="269" r:id="rId15"/>
    <p:sldId id="290" r:id="rId16"/>
    <p:sldId id="295" r:id="rId17"/>
    <p:sldId id="293" r:id="rId18"/>
    <p:sldId id="272" r:id="rId19"/>
    <p:sldId id="274" r:id="rId20"/>
    <p:sldId id="296" r:id="rId21"/>
    <p:sldId id="275" r:id="rId22"/>
    <p:sldId id="297" r:id="rId23"/>
    <p:sldId id="283" r:id="rId24"/>
    <p:sldId id="286" r:id="rId25"/>
    <p:sldId id="303" r:id="rId26"/>
    <p:sldId id="304" r:id="rId27"/>
    <p:sldId id="305" r:id="rId28"/>
    <p:sldId id="306" r:id="rId29"/>
    <p:sldId id="284" r:id="rId30"/>
    <p:sldId id="287" r:id="rId31"/>
    <p:sldId id="307" r:id="rId32"/>
    <p:sldId id="308" r:id="rId33"/>
    <p:sldId id="310" r:id="rId34"/>
    <p:sldId id="30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68049"/>
  </p:normalViewPr>
  <p:slideViewPr>
    <p:cSldViewPr snapToGrid="0" snapToObjects="1">
      <p:cViewPr varScale="1">
        <p:scale>
          <a:sx n="74" d="100"/>
          <a:sy n="74" d="100"/>
        </p:scale>
        <p:origin x="2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JJing" userId="754116f074301989" providerId="LiveId" clId="{85122F08-DEBE-CE47-A407-7C0592E6D79F}"/>
    <pc:docChg chg="undo custSel addSld delSld modSld sldOrd">
      <pc:chgData name="Zhang JJing" userId="754116f074301989" providerId="LiveId" clId="{85122F08-DEBE-CE47-A407-7C0592E6D79F}" dt="2022-07-01T10:34:55.584" v="8626" actId="20577"/>
      <pc:docMkLst>
        <pc:docMk/>
      </pc:docMkLst>
      <pc:sldChg chg="modSp mod setBg">
        <pc:chgData name="Zhang JJing" userId="754116f074301989" providerId="LiveId" clId="{85122F08-DEBE-CE47-A407-7C0592E6D79F}" dt="2022-07-01T07:50:11.477" v="7531" actId="1076"/>
        <pc:sldMkLst>
          <pc:docMk/>
          <pc:sldMk cId="1827150250" sldId="256"/>
        </pc:sldMkLst>
        <pc:spChg chg="mod">
          <ac:chgData name="Zhang JJing" userId="754116f074301989" providerId="LiveId" clId="{85122F08-DEBE-CE47-A407-7C0592E6D79F}" dt="2022-07-01T07:50:11.477" v="7531" actId="1076"/>
          <ac:spMkLst>
            <pc:docMk/>
            <pc:sldMk cId="1827150250" sldId="256"/>
            <ac:spMk id="2" creationId="{1FD82ADA-F394-1256-14C0-2E99420A190D}"/>
          </ac:spMkLst>
        </pc:spChg>
        <pc:spChg chg="mod">
          <ac:chgData name="Zhang JJing" userId="754116f074301989" providerId="LiveId" clId="{85122F08-DEBE-CE47-A407-7C0592E6D79F}" dt="2022-07-01T07:49:53.482" v="7526" actId="1076"/>
          <ac:spMkLst>
            <pc:docMk/>
            <pc:sldMk cId="1827150250" sldId="256"/>
            <ac:spMk id="3" creationId="{B27A6A8D-21E3-DB68-36BE-943F1E63A105}"/>
          </ac:spMkLst>
        </pc:spChg>
      </pc:sldChg>
      <pc:sldChg chg="del">
        <pc:chgData name="Zhang JJing" userId="754116f074301989" providerId="LiveId" clId="{85122F08-DEBE-CE47-A407-7C0592E6D79F}" dt="2022-06-30T07:12:07.438" v="357" actId="2696"/>
        <pc:sldMkLst>
          <pc:docMk/>
          <pc:sldMk cId="2857279875" sldId="257"/>
        </pc:sldMkLst>
      </pc:sldChg>
      <pc:sldChg chg="addSp delSp modSp mod modNotesTx">
        <pc:chgData name="Zhang JJing" userId="754116f074301989" providerId="LiveId" clId="{85122F08-DEBE-CE47-A407-7C0592E6D79F}" dt="2022-07-01T07:58:25.870" v="7818" actId="20577"/>
        <pc:sldMkLst>
          <pc:docMk/>
          <pc:sldMk cId="1452146100" sldId="258"/>
        </pc:sldMkLst>
        <pc:spChg chg="del">
          <ac:chgData name="Zhang JJing" userId="754116f074301989" providerId="LiveId" clId="{85122F08-DEBE-CE47-A407-7C0592E6D79F}" dt="2022-06-30T14:35:42.314" v="1761" actId="478"/>
          <ac:spMkLst>
            <pc:docMk/>
            <pc:sldMk cId="1452146100" sldId="258"/>
            <ac:spMk id="3" creationId="{8764C391-1A96-B2D3-EC88-CEAFEB50F097}"/>
          </ac:spMkLst>
        </pc:spChg>
        <pc:spChg chg="mod">
          <ac:chgData name="Zhang JJing" userId="754116f074301989" providerId="LiveId" clId="{85122F08-DEBE-CE47-A407-7C0592E6D79F}" dt="2022-06-30T15:51:27.824" v="2761" actId="21"/>
          <ac:spMkLst>
            <pc:docMk/>
            <pc:sldMk cId="1452146100" sldId="258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6-30T15:30:42.029" v="2393" actId="20577"/>
          <ac:spMkLst>
            <pc:docMk/>
            <pc:sldMk cId="1452146100" sldId="258"/>
            <ac:spMk id="7" creationId="{F9AB0E5E-32DB-BE82-9339-91E503C7A44A}"/>
          </ac:spMkLst>
        </pc:spChg>
        <pc:spChg chg="add mod">
          <ac:chgData name="Zhang JJing" userId="754116f074301989" providerId="LiveId" clId="{85122F08-DEBE-CE47-A407-7C0592E6D79F}" dt="2022-06-30T15:55:57.110" v="2821" actId="1076"/>
          <ac:spMkLst>
            <pc:docMk/>
            <pc:sldMk cId="1452146100" sldId="258"/>
            <ac:spMk id="17" creationId="{235B3D29-BE95-7175-22EE-117B34EADE66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0" creationId="{04C97FA8-22C7-B04D-49A0-0BB79AAAD945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1" creationId="{EA2565DD-BF86-8714-07EE-3EC470B6F98A}"/>
          </ac:spMkLst>
        </pc:spChg>
        <pc:spChg chg="del">
          <ac:chgData name="Zhang JJing" userId="754116f074301989" providerId="LiveId" clId="{85122F08-DEBE-CE47-A407-7C0592E6D79F}" dt="2022-06-30T14:35:46.630" v="1762" actId="478"/>
          <ac:spMkLst>
            <pc:docMk/>
            <pc:sldMk cId="1452146100" sldId="258"/>
            <ac:spMk id="22" creationId="{B990F30C-C156-5106-189D-7095126A869F}"/>
          </ac:spMkLst>
        </pc:spChg>
        <pc:spChg chg="add del mod">
          <ac:chgData name="Zhang JJing" userId="754116f074301989" providerId="LiveId" clId="{85122F08-DEBE-CE47-A407-7C0592E6D79F}" dt="2022-06-30T15:55:24.169" v="2814" actId="21"/>
          <ac:spMkLst>
            <pc:docMk/>
            <pc:sldMk cId="1452146100" sldId="258"/>
            <ac:spMk id="24" creationId="{93D080FA-4978-C65D-17D3-A3E8F991B6C3}"/>
          </ac:spMkLst>
        </pc:spChg>
        <pc:picChg chg="add mod">
          <ac:chgData name="Zhang JJing" userId="754116f074301989" providerId="LiveId" clId="{85122F08-DEBE-CE47-A407-7C0592E6D79F}" dt="2022-06-30T13:16:27.100" v="1335" actId="1076"/>
          <ac:picMkLst>
            <pc:docMk/>
            <pc:sldMk cId="1452146100" sldId="258"/>
            <ac:picMk id="2" creationId="{89A28C5D-8C2A-A4B3-F9C5-BB9642BBF025}"/>
          </ac:picMkLst>
        </pc:picChg>
        <pc:picChg chg="add mod">
          <ac:chgData name="Zhang JJing" userId="754116f074301989" providerId="LiveId" clId="{85122F08-DEBE-CE47-A407-7C0592E6D79F}" dt="2022-07-01T00:28:32.005" v="3584" actId="14861"/>
          <ac:picMkLst>
            <pc:docMk/>
            <pc:sldMk cId="1452146100" sldId="258"/>
            <ac:picMk id="8" creationId="{99975660-A9D5-E2F6-6E8F-C37BEB64EDA0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0" creationId="{A7CF2B48-D4E0-4F9D-9644-A532D5723FF8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3" creationId="{774F9733-E70E-B680-8408-2DA6D709FA45}"/>
          </ac:picMkLst>
        </pc:picChg>
        <pc:picChg chg="del">
          <ac:chgData name="Zhang JJing" userId="754116f074301989" providerId="LiveId" clId="{85122F08-DEBE-CE47-A407-7C0592E6D79F}" dt="2022-06-30T14:35:46.630" v="1762" actId="478"/>
          <ac:picMkLst>
            <pc:docMk/>
            <pc:sldMk cId="1452146100" sldId="258"/>
            <ac:picMk id="19" creationId="{033F078F-F5CE-4A71-21FF-678AE4501A48}"/>
          </ac:picMkLst>
        </pc:picChg>
        <pc:picChg chg="del">
          <ac:chgData name="Zhang JJing" userId="754116f074301989" providerId="LiveId" clId="{85122F08-DEBE-CE47-A407-7C0592E6D79F}" dt="2022-06-30T13:16:19.712" v="1333" actId="478"/>
          <ac:picMkLst>
            <pc:docMk/>
            <pc:sldMk cId="1452146100" sldId="258"/>
            <ac:picMk id="23" creationId="{0020F22B-F63E-E55B-1798-CBC9B6139CC7}"/>
          </ac:picMkLst>
        </pc:picChg>
      </pc:sldChg>
      <pc:sldChg chg="del">
        <pc:chgData name="Zhang JJing" userId="754116f074301989" providerId="LiveId" clId="{85122F08-DEBE-CE47-A407-7C0592E6D79F}" dt="2022-06-30T13:14:36.603" v="1322" actId="2696"/>
        <pc:sldMkLst>
          <pc:docMk/>
          <pc:sldMk cId="2709386681" sldId="259"/>
        </pc:sldMkLst>
      </pc:sldChg>
      <pc:sldChg chg="del">
        <pc:chgData name="Zhang JJing" userId="754116f074301989" providerId="LiveId" clId="{85122F08-DEBE-CE47-A407-7C0592E6D79F}" dt="2022-06-30T13:21:03.811" v="1411" actId="2696"/>
        <pc:sldMkLst>
          <pc:docMk/>
          <pc:sldMk cId="269474258" sldId="260"/>
        </pc:sldMkLst>
      </pc:sldChg>
      <pc:sldChg chg="addSp delSp modSp mod modNotesTx">
        <pc:chgData name="Zhang JJing" userId="754116f074301989" providerId="LiveId" clId="{85122F08-DEBE-CE47-A407-7C0592E6D79F}" dt="2022-06-30T14:50:38.228" v="2027" actId="20577"/>
        <pc:sldMkLst>
          <pc:docMk/>
          <pc:sldMk cId="2824942256" sldId="261"/>
        </pc:sldMkLst>
        <pc:spChg chg="mod">
          <ac:chgData name="Zhang JJing" userId="754116f074301989" providerId="LiveId" clId="{85122F08-DEBE-CE47-A407-7C0592E6D79F}" dt="2022-06-30T14:41:19.483" v="1842" actId="113"/>
          <ac:spMkLst>
            <pc:docMk/>
            <pc:sldMk cId="2824942256" sldId="261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9" creationId="{8093B458-8F29-EB1B-30F4-D7C88C485174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6" creationId="{E7D7E225-356A-A03E-817F-7C747FF1CD91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7" creationId="{D51561C1-B246-3D68-D5A2-A04667AE1A47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19" creationId="{CDDCEE0C-756F-BE9D-61F0-470FAC75314F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0" creationId="{92AD668B-C315-EB81-A29A-5F7A0361E533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1" creationId="{BC7D2B4A-8A57-6FD4-32F9-4C3CF8C636FE}"/>
          </ac:spMkLst>
        </pc:spChg>
        <pc:spChg chg="del">
          <ac:chgData name="Zhang JJing" userId="754116f074301989" providerId="LiveId" clId="{85122F08-DEBE-CE47-A407-7C0592E6D79F}" dt="2022-06-30T12:46:04.568" v="1039" actId="478"/>
          <ac:spMkLst>
            <pc:docMk/>
            <pc:sldMk cId="2824942256" sldId="261"/>
            <ac:spMk id="23" creationId="{3099CB92-479E-46C9-3806-2A11CD8E0E70}"/>
          </ac:spMkLst>
        </pc:spChg>
        <pc:spChg chg="mod">
          <ac:chgData name="Zhang JJing" userId="754116f074301989" providerId="LiveId" clId="{85122F08-DEBE-CE47-A407-7C0592E6D79F}" dt="2022-06-30T12:54:18.630" v="1140" actId="114"/>
          <ac:spMkLst>
            <pc:docMk/>
            <pc:sldMk cId="2824942256" sldId="261"/>
            <ac:spMk id="24" creationId="{9FFA18EF-1642-6467-5860-2E60EC496254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5" creationId="{867E0BEE-442E-66E0-86B7-BBC6678876E4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6" creationId="{C1C760F3-B4EE-46A5-4906-2C72A889848F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7" creationId="{7D62FF3B-40B4-9A3C-05CF-DD4C9B03A5F8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29" creationId="{6908B70F-3CE1-C3A3-E8B5-009CD109260B}"/>
          </ac:spMkLst>
        </pc:spChg>
        <pc:spChg chg="add mod">
          <ac:chgData name="Zhang JJing" userId="754116f074301989" providerId="LiveId" clId="{85122F08-DEBE-CE47-A407-7C0592E6D79F}" dt="2022-06-30T14:49:24.707" v="1970" actId="1035"/>
          <ac:spMkLst>
            <pc:docMk/>
            <pc:sldMk cId="2824942256" sldId="261"/>
            <ac:spMk id="31" creationId="{F2219FBD-9FE6-0721-B689-807F8B4DB1A7}"/>
          </ac:spMkLst>
        </pc:spChg>
        <pc:spChg chg="add mod">
          <ac:chgData name="Zhang JJing" userId="754116f074301989" providerId="LiveId" clId="{85122F08-DEBE-CE47-A407-7C0592E6D79F}" dt="2022-06-30T14:49:34.060" v="1971" actId="1076"/>
          <ac:spMkLst>
            <pc:docMk/>
            <pc:sldMk cId="2824942256" sldId="261"/>
            <ac:spMk id="33" creationId="{23868569-BF58-4707-F3DD-5011F683B712}"/>
          </ac:spMkLst>
        </pc:spChg>
        <pc:spChg chg="add mod">
          <ac:chgData name="Zhang JJing" userId="754116f074301989" providerId="LiveId" clId="{85122F08-DEBE-CE47-A407-7C0592E6D79F}" dt="2022-06-30T14:50:38.228" v="2027" actId="20577"/>
          <ac:spMkLst>
            <pc:docMk/>
            <pc:sldMk cId="2824942256" sldId="261"/>
            <ac:spMk id="34" creationId="{125C7BE1-B3E6-BEDD-0A15-1AF87193443B}"/>
          </ac:spMkLst>
        </pc:sp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2" creationId="{E981B6C4-06C8-3DE0-7B3B-ADF2ADB6BDE4}"/>
          </ac:picMkLst>
        </pc:pic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3" creationId="{0B69CA07-F304-B409-47C3-A80294E6490F}"/>
          </ac:picMkLst>
        </pc:picChg>
        <pc:picChg chg="del">
          <ac:chgData name="Zhang JJing" userId="754116f074301989" providerId="LiveId" clId="{85122F08-DEBE-CE47-A407-7C0592E6D79F}" dt="2022-06-30T12:46:04.568" v="1039" actId="478"/>
          <ac:picMkLst>
            <pc:docMk/>
            <pc:sldMk cId="2824942256" sldId="261"/>
            <ac:picMk id="7" creationId="{146AB370-D4A4-9D42-A8C1-9432CAC3F10C}"/>
          </ac:picMkLst>
        </pc:picChg>
        <pc:picChg chg="add mod">
          <ac:chgData name="Zhang JJing" userId="754116f074301989" providerId="LiveId" clId="{85122F08-DEBE-CE47-A407-7C0592E6D79F}" dt="2022-06-30T14:49:20.875" v="1961" actId="1076"/>
          <ac:picMkLst>
            <pc:docMk/>
            <pc:sldMk cId="2824942256" sldId="261"/>
            <ac:picMk id="1026" creationId="{38D609A7-A1D5-DE5B-BC87-52E1C585E5A0}"/>
          </ac:picMkLst>
        </pc:pic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0" creationId="{2BE6D858-6666-820A-0392-272688654D4B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1" creationId="{D6B6428F-17AA-6C26-B5DD-3B4162A3D118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2" creationId="{4023274F-52EF-B306-39F1-7FE6641D105F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5" creationId="{5B6B31B4-2D86-5E19-73F1-2A0766240512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18" creationId="{5FD36687-407A-913D-9DED-DC7B028AD744}"/>
          </ac:cxnSpMkLst>
        </pc:cxnChg>
        <pc:cxnChg chg="del">
          <ac:chgData name="Zhang JJing" userId="754116f074301989" providerId="LiveId" clId="{85122F08-DEBE-CE47-A407-7C0592E6D79F}" dt="2022-06-30T12:46:04.568" v="1039" actId="478"/>
          <ac:cxnSpMkLst>
            <pc:docMk/>
            <pc:sldMk cId="2824942256" sldId="261"/>
            <ac:cxnSpMk id="22" creationId="{FC05BFA9-CF62-F4E8-8BFD-712764A237E3}"/>
          </ac:cxnSpMkLst>
        </pc:cxnChg>
      </pc:sldChg>
      <pc:sldChg chg="del">
        <pc:chgData name="Zhang JJing" userId="754116f074301989" providerId="LiveId" clId="{85122F08-DEBE-CE47-A407-7C0592E6D79F}" dt="2022-06-30T13:14:36.603" v="1322" actId="2696"/>
        <pc:sldMkLst>
          <pc:docMk/>
          <pc:sldMk cId="1190741272" sldId="262"/>
        </pc:sldMkLst>
      </pc:sldChg>
      <pc:sldChg chg="del">
        <pc:chgData name="Zhang JJing" userId="754116f074301989" providerId="LiveId" clId="{85122F08-DEBE-CE47-A407-7C0592E6D79F}" dt="2022-06-30T13:14:39.678" v="1323" actId="2696"/>
        <pc:sldMkLst>
          <pc:docMk/>
          <pc:sldMk cId="4255761532" sldId="263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2718107841" sldId="264"/>
        </pc:sldMkLst>
      </pc:sldChg>
      <pc:sldChg chg="del">
        <pc:chgData name="Zhang JJing" userId="754116f074301989" providerId="LiveId" clId="{85122F08-DEBE-CE47-A407-7C0592E6D79F}" dt="2022-06-30T13:14:42.351" v="1324" actId="2696"/>
        <pc:sldMkLst>
          <pc:docMk/>
          <pc:sldMk cId="2602583857" sldId="265"/>
        </pc:sldMkLst>
      </pc:sldChg>
      <pc:sldChg chg="del">
        <pc:chgData name="Zhang JJing" userId="754116f074301989" providerId="LiveId" clId="{85122F08-DEBE-CE47-A407-7C0592E6D79F}" dt="2022-06-30T13:14:45.081" v="1325" actId="2696"/>
        <pc:sldMkLst>
          <pc:docMk/>
          <pc:sldMk cId="2041526793" sldId="266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3415381875" sldId="267"/>
        </pc:sldMkLst>
      </pc:sldChg>
      <pc:sldChg chg="del">
        <pc:chgData name="Zhang JJing" userId="754116f074301989" providerId="LiveId" clId="{85122F08-DEBE-CE47-A407-7C0592E6D79F}" dt="2022-06-30T13:14:55.865" v="1326" actId="2696"/>
        <pc:sldMkLst>
          <pc:docMk/>
          <pc:sldMk cId="1106623764" sldId="268"/>
        </pc:sldMkLst>
      </pc:sldChg>
      <pc:sldChg chg="addSp delSp modSp mod">
        <pc:chgData name="Zhang JJing" userId="754116f074301989" providerId="LiveId" clId="{85122F08-DEBE-CE47-A407-7C0592E6D79F}" dt="2022-07-01T00:48:50.632" v="4120" actId="478"/>
        <pc:sldMkLst>
          <pc:docMk/>
          <pc:sldMk cId="568173275" sldId="269"/>
        </pc:sldMkLst>
        <pc:spChg chg="del">
          <ac:chgData name="Zhang JJing" userId="754116f074301989" providerId="LiveId" clId="{85122F08-DEBE-CE47-A407-7C0592E6D79F}" dt="2022-06-30T15:31:07.471" v="2394" actId="478"/>
          <ac:spMkLst>
            <pc:docMk/>
            <pc:sldMk cId="568173275" sldId="269"/>
            <ac:spMk id="3" creationId="{8764C391-1A96-B2D3-EC88-CEAFEB50F097}"/>
          </ac:spMkLst>
        </pc:spChg>
        <pc:spChg chg="del">
          <ac:chgData name="Zhang JJing" userId="754116f074301989" providerId="LiveId" clId="{85122F08-DEBE-CE47-A407-7C0592E6D79F}" dt="2022-06-30T13:16:44.711" v="1336" actId="478"/>
          <ac:spMkLst>
            <pc:docMk/>
            <pc:sldMk cId="568173275" sldId="269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7-01T00:46:50.734" v="4068" actId="164"/>
          <ac:spMkLst>
            <pc:docMk/>
            <pc:sldMk cId="568173275" sldId="269"/>
            <ac:spMk id="9" creationId="{64542795-4A7D-BD41-1330-55C2F4166A30}"/>
          </ac:spMkLst>
        </pc:spChg>
        <pc:spChg chg="add mod">
          <ac:chgData name="Zhang JJing" userId="754116f074301989" providerId="LiveId" clId="{85122F08-DEBE-CE47-A407-7C0592E6D79F}" dt="2022-06-30T14:41:38.152" v="1845" actId="113"/>
          <ac:spMkLst>
            <pc:docMk/>
            <pc:sldMk cId="568173275" sldId="269"/>
            <ac:spMk id="14" creationId="{38409487-CE6F-30BD-FD4C-4F4DFC72881F}"/>
          </ac:spMkLst>
        </pc:spChg>
        <pc:spChg chg="add mod">
          <ac:chgData name="Zhang JJing" userId="754116f074301989" providerId="LiveId" clId="{85122F08-DEBE-CE47-A407-7C0592E6D79F}" dt="2022-06-30T15:48:46.657" v="2738" actId="21"/>
          <ac:spMkLst>
            <pc:docMk/>
            <pc:sldMk cId="568173275" sldId="269"/>
            <ac:spMk id="15" creationId="{F9AB0E5E-32DB-BE82-9339-91E503C7A44A}"/>
          </ac:spMkLst>
        </pc:spChg>
        <pc:spChg chg="add del mod">
          <ac:chgData name="Zhang JJing" userId="754116f074301989" providerId="LiveId" clId="{85122F08-DEBE-CE47-A407-7C0592E6D79F}" dt="2022-07-01T00:48:50.632" v="4120" actId="478"/>
          <ac:spMkLst>
            <pc:docMk/>
            <pc:sldMk cId="568173275" sldId="269"/>
            <ac:spMk id="18" creationId="{47C1B8C7-44B2-4901-A549-D1B0F80D8E64}"/>
          </ac:spMkLst>
        </pc:spChg>
        <pc:spChg chg="add mod">
          <ac:chgData name="Zhang JJing" userId="754116f074301989" providerId="LiveId" clId="{85122F08-DEBE-CE47-A407-7C0592E6D79F}" dt="2022-07-01T00:48:37.892" v="4119" actId="207"/>
          <ac:spMkLst>
            <pc:docMk/>
            <pc:sldMk cId="568173275" sldId="269"/>
            <ac:spMk id="24" creationId="{6132CACB-C856-6DE0-CD06-C58F41640B18}"/>
          </ac:spMkLst>
        </pc:spChg>
        <pc:spChg chg="del">
          <ac:chgData name="Zhang JJing" userId="754116f074301989" providerId="LiveId" clId="{85122F08-DEBE-CE47-A407-7C0592E6D79F}" dt="2022-06-30T15:31:11.303" v="2395" actId="478"/>
          <ac:spMkLst>
            <pc:docMk/>
            <pc:sldMk cId="568173275" sldId="269"/>
            <ac:spMk id="41" creationId="{9FC40C9D-53BD-5149-61B9-AC337D382099}"/>
          </ac:spMkLst>
        </pc:spChg>
        <pc:spChg chg="del">
          <ac:chgData name="Zhang JJing" userId="754116f074301989" providerId="LiveId" clId="{85122F08-DEBE-CE47-A407-7C0592E6D79F}" dt="2022-06-30T15:31:11.303" v="2395" actId="478"/>
          <ac:spMkLst>
            <pc:docMk/>
            <pc:sldMk cId="568173275" sldId="269"/>
            <ac:spMk id="47" creationId="{80EEC254-FEBA-95B4-1827-62F4752F7F19}"/>
          </ac:spMkLst>
        </pc:spChg>
        <pc:grpChg chg="add mod">
          <ac:chgData name="Zhang JJing" userId="754116f074301989" providerId="LiveId" clId="{85122F08-DEBE-CE47-A407-7C0592E6D79F}" dt="2022-07-01T00:47:46.858" v="4100" actId="1076"/>
          <ac:grpSpMkLst>
            <pc:docMk/>
            <pc:sldMk cId="568173275" sldId="269"/>
            <ac:grpSpMk id="13" creationId="{F67094E6-8DFA-3E60-AFC6-6CF5A5745EA9}"/>
          </ac:grpSpMkLst>
        </pc:grpChg>
        <pc:picChg chg="add mod">
          <ac:chgData name="Zhang JJing" userId="754116f074301989" providerId="LiveId" clId="{85122F08-DEBE-CE47-A407-7C0592E6D79F}" dt="2022-07-01T00:46:50.734" v="4068" actId="164"/>
          <ac:picMkLst>
            <pc:docMk/>
            <pc:sldMk cId="568173275" sldId="269"/>
            <ac:picMk id="2" creationId="{24517899-8DAE-50E5-5548-2B1EE17CCB04}"/>
          </ac:picMkLst>
        </pc:picChg>
        <pc:picChg chg="add mod">
          <ac:chgData name="Zhang JJing" userId="754116f074301989" providerId="LiveId" clId="{85122F08-DEBE-CE47-A407-7C0592E6D79F}" dt="2022-07-01T00:46:50.734" v="4068" actId="164"/>
          <ac:picMkLst>
            <pc:docMk/>
            <pc:sldMk cId="568173275" sldId="269"/>
            <ac:picMk id="8" creationId="{249839CB-8BA8-6A87-9B8F-DD203CA492C3}"/>
          </ac:picMkLst>
        </pc:picChg>
        <pc:picChg chg="del">
          <ac:chgData name="Zhang JJing" userId="754116f074301989" providerId="LiveId" clId="{85122F08-DEBE-CE47-A407-7C0592E6D79F}" dt="2022-06-30T15:31:13.486" v="2396" actId="478"/>
          <ac:picMkLst>
            <pc:docMk/>
            <pc:sldMk cId="568173275" sldId="269"/>
            <ac:picMk id="10" creationId="{A7CF2B48-D4E0-4F9D-9644-A532D5723FF8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11" creationId="{C1E88E45-EEB1-B782-1B65-483D35F2ED5E}"/>
          </ac:picMkLst>
        </pc:picChg>
        <pc:picChg chg="add mod">
          <ac:chgData name="Zhang JJing" userId="754116f074301989" providerId="LiveId" clId="{85122F08-DEBE-CE47-A407-7C0592E6D79F}" dt="2022-07-01T00:47:46.858" v="4100" actId="1076"/>
          <ac:picMkLst>
            <pc:docMk/>
            <pc:sldMk cId="568173275" sldId="269"/>
            <ac:picMk id="12" creationId="{DEF1ED27-604D-699D-E51D-9220D28F0CC4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16" creationId="{4BD1311C-1DD6-0192-0FC0-17EC29AB3524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40" creationId="{D8B04ECD-F3A3-19A6-099B-E83D40F2AA36}"/>
          </ac:picMkLst>
        </pc:picChg>
        <pc:picChg chg="del">
          <ac:chgData name="Zhang JJing" userId="754116f074301989" providerId="LiveId" clId="{85122F08-DEBE-CE47-A407-7C0592E6D79F}" dt="2022-06-30T15:31:11.303" v="2395" actId="478"/>
          <ac:picMkLst>
            <pc:docMk/>
            <pc:sldMk cId="568173275" sldId="269"/>
            <ac:picMk id="43" creationId="{749D69B8-EAD8-A76C-E078-DB639AA6E1FB}"/>
          </ac:picMkLst>
        </pc:picChg>
        <pc:cxnChg chg="del mod">
          <ac:chgData name="Zhang JJing" userId="754116f074301989" providerId="LiveId" clId="{85122F08-DEBE-CE47-A407-7C0592E6D79F}" dt="2022-06-30T15:31:11.303" v="2395" actId="478"/>
          <ac:cxnSpMkLst>
            <pc:docMk/>
            <pc:sldMk cId="568173275" sldId="269"/>
            <ac:cxnSpMk id="44" creationId="{4E86A99A-4A67-EC55-770D-1CB52204B4D7}"/>
          </ac:cxnSpMkLst>
        </pc:cxnChg>
      </pc:sldChg>
      <pc:sldChg chg="addSp delSp modSp del">
        <pc:chgData name="Zhang JJing" userId="754116f074301989" providerId="LiveId" clId="{85122F08-DEBE-CE47-A407-7C0592E6D79F}" dt="2022-06-30T15:49:43.120" v="2748" actId="2696"/>
        <pc:sldMkLst>
          <pc:docMk/>
          <pc:sldMk cId="1403784716" sldId="271"/>
        </pc:sldMkLst>
        <pc:spChg chg="del">
          <ac:chgData name="Zhang JJing" userId="754116f074301989" providerId="LiveId" clId="{85122F08-DEBE-CE47-A407-7C0592E6D79F}" dt="2022-06-30T13:16:59.207" v="1338" actId="478"/>
          <ac:spMkLst>
            <pc:docMk/>
            <pc:sldMk cId="1403784716" sldId="271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6-30T14:41:43.348" v="1846" actId="113"/>
          <ac:spMkLst>
            <pc:docMk/>
            <pc:sldMk cId="1403784716" sldId="271"/>
            <ac:spMk id="9" creationId="{45A6F1EC-B1C4-A681-7FE6-73FB5762FEF1}"/>
          </ac:spMkLst>
        </pc:spChg>
      </pc:sldChg>
      <pc:sldChg chg="addSp delSp modSp mod modNotesTx">
        <pc:chgData name="Zhang JJing" userId="754116f074301989" providerId="LiveId" clId="{85122F08-DEBE-CE47-A407-7C0592E6D79F}" dt="2022-07-01T09:21:11.959" v="8244" actId="20577"/>
        <pc:sldMkLst>
          <pc:docMk/>
          <pc:sldMk cId="2215224724" sldId="272"/>
        </pc:sldMkLst>
        <pc:spChg chg="del mod">
          <ac:chgData name="Zhang JJing" userId="754116f074301989" providerId="LiveId" clId="{85122F08-DEBE-CE47-A407-7C0592E6D79F}" dt="2022-06-30T14:37:37.593" v="1803" actId="478"/>
          <ac:spMkLst>
            <pc:docMk/>
            <pc:sldMk cId="2215224724" sldId="272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7-01T09:21:11.959" v="8244" actId="20577"/>
          <ac:spMkLst>
            <pc:docMk/>
            <pc:sldMk cId="2215224724" sldId="272"/>
            <ac:spMk id="7" creationId="{F9AB0E5E-32DB-BE82-9339-91E503C7A44A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12" creationId="{68B3EF27-E8F3-737A-BC40-EA02F8A30794}"/>
          </ac:spMkLst>
        </pc:spChg>
        <pc:spChg chg="add mod">
          <ac:chgData name="Zhang JJing" userId="754116f074301989" providerId="LiveId" clId="{85122F08-DEBE-CE47-A407-7C0592E6D79F}" dt="2022-06-30T14:41:49.816" v="1848" actId="113"/>
          <ac:spMkLst>
            <pc:docMk/>
            <pc:sldMk cId="2215224724" sldId="272"/>
            <ac:spMk id="15" creationId="{7FA641DE-7C3E-2A6B-506B-A6A598970FE6}"/>
          </ac:spMkLst>
        </pc:spChg>
        <pc:spChg chg="del mod">
          <ac:chgData name="Zhang JJing" userId="754116f074301989" providerId="LiveId" clId="{85122F08-DEBE-CE47-A407-7C0592E6D79F}" dt="2022-06-30T15:54:15.479" v="2801" actId="478"/>
          <ac:spMkLst>
            <pc:docMk/>
            <pc:sldMk cId="2215224724" sldId="272"/>
            <ac:spMk id="16" creationId="{CDD6FDB4-55FE-D13F-E533-A7CEA11DE360}"/>
          </ac:spMkLst>
        </pc:spChg>
        <pc:spChg chg="add mod">
          <ac:chgData name="Zhang JJing" userId="754116f074301989" providerId="LiveId" clId="{85122F08-DEBE-CE47-A407-7C0592E6D79F}" dt="2022-06-30T15:55:38.129" v="2818" actId="1076"/>
          <ac:spMkLst>
            <pc:docMk/>
            <pc:sldMk cId="2215224724" sldId="272"/>
            <ac:spMk id="18" creationId="{FAE02BC0-4E74-2D6B-B808-9357AD714DB0}"/>
          </ac:spMkLst>
        </pc:spChg>
        <pc:spChg chg="add mod">
          <ac:chgData name="Zhang JJing" userId="754116f074301989" providerId="LiveId" clId="{85122F08-DEBE-CE47-A407-7C0592E6D79F}" dt="2022-06-30T15:56:15.975" v="2823"/>
          <ac:spMkLst>
            <pc:docMk/>
            <pc:sldMk cId="2215224724" sldId="272"/>
            <ac:spMk id="19" creationId="{93D080FA-4978-C65D-17D3-A3E8F991B6C3}"/>
          </ac:spMkLst>
        </pc:spChg>
        <pc:spChg chg="add del mod">
          <ac:chgData name="Zhang JJing" userId="754116f074301989" providerId="LiveId" clId="{85122F08-DEBE-CE47-A407-7C0592E6D79F}" dt="2022-06-30T16:05:34.622" v="3013" actId="478"/>
          <ac:spMkLst>
            <pc:docMk/>
            <pc:sldMk cId="2215224724" sldId="272"/>
            <ac:spMk id="20" creationId="{3793A64F-7B79-DB0A-ED50-A34D0AACC87F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21" creationId="{20DAFCF1-7B5E-8C15-B264-1736843F169D}"/>
          </ac:spMkLst>
        </pc:spChg>
        <pc:spChg chg="add mod">
          <ac:chgData name="Zhang JJing" userId="754116f074301989" providerId="LiveId" clId="{85122F08-DEBE-CE47-A407-7C0592E6D79F}" dt="2022-07-01T09:20:35.805" v="8183" actId="1035"/>
          <ac:spMkLst>
            <pc:docMk/>
            <pc:sldMk cId="2215224724" sldId="272"/>
            <ac:spMk id="25" creationId="{2035F560-0D51-F521-BE97-81C0D4C2F943}"/>
          </ac:spMkLst>
        </pc:spChg>
        <pc:spChg chg="add del mod">
          <ac:chgData name="Zhang JJing" userId="754116f074301989" providerId="LiveId" clId="{85122F08-DEBE-CE47-A407-7C0592E6D79F}" dt="2022-07-01T09:14:54.027" v="7977" actId="478"/>
          <ac:spMkLst>
            <pc:docMk/>
            <pc:sldMk cId="2215224724" sldId="272"/>
            <ac:spMk id="29" creationId="{B88878B5-E979-6426-67E2-16C580146F41}"/>
          </ac:spMkLst>
        </pc:spChg>
        <pc:picChg chg="del">
          <ac:chgData name="Zhang JJing" userId="754116f074301989" providerId="LiveId" clId="{85122F08-DEBE-CE47-A407-7C0592E6D79F}" dt="2022-06-30T13:17:55.822" v="1344" actId="478"/>
          <ac:picMkLst>
            <pc:docMk/>
            <pc:sldMk cId="2215224724" sldId="272"/>
            <ac:picMk id="2" creationId="{3A812142-D5CA-0B64-A9AA-B951F9B099A5}"/>
          </ac:picMkLst>
        </pc:picChg>
        <pc:picChg chg="add mod">
          <ac:chgData name="Zhang JJing" userId="754116f074301989" providerId="LiveId" clId="{85122F08-DEBE-CE47-A407-7C0592E6D79F}" dt="2022-06-30T13:18:02.342" v="1347" actId="1076"/>
          <ac:picMkLst>
            <pc:docMk/>
            <pc:sldMk cId="2215224724" sldId="272"/>
            <ac:picMk id="3" creationId="{EC9B66EF-7ADD-CE33-5C7F-0AD839CD9E83}"/>
          </ac:picMkLst>
        </pc:picChg>
        <pc:picChg chg="add mod">
          <ac:chgData name="Zhang JJing" userId="754116f074301989" providerId="LiveId" clId="{85122F08-DEBE-CE47-A407-7C0592E6D79F}" dt="2022-07-01T09:20:35.805" v="8183" actId="1035"/>
          <ac:picMkLst>
            <pc:docMk/>
            <pc:sldMk cId="2215224724" sldId="272"/>
            <ac:picMk id="8" creationId="{F116FC2C-EBAD-4D28-2343-0937F7033D7F}"/>
          </ac:picMkLst>
        </pc:picChg>
        <pc:picChg chg="del mod">
          <ac:chgData name="Zhang JJing" userId="754116f074301989" providerId="LiveId" clId="{85122F08-DEBE-CE47-A407-7C0592E6D79F}" dt="2022-06-30T15:54:22.859" v="2803" actId="478"/>
          <ac:picMkLst>
            <pc:docMk/>
            <pc:sldMk cId="2215224724" sldId="272"/>
            <ac:picMk id="11" creationId="{93C416C3-FAC7-5ACC-6944-DC70DF79D70F}"/>
          </ac:picMkLst>
        </pc:picChg>
        <pc:picChg chg="del mod">
          <ac:chgData name="Zhang JJing" userId="754116f074301989" providerId="LiveId" clId="{85122F08-DEBE-CE47-A407-7C0592E6D79F}" dt="2022-06-30T15:54:22.859" v="2803" actId="478"/>
          <ac:picMkLst>
            <pc:docMk/>
            <pc:sldMk cId="2215224724" sldId="272"/>
            <ac:picMk id="14" creationId="{47FDDB32-349A-3E17-70BC-93A31706A8A5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17" creationId="{AEC0CB5D-B318-A83D-6FA8-382ED3C82693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31" creationId="{F1CFF8AC-373B-5E78-6959-0FF4B5B21969}"/>
          </ac:picMkLst>
        </pc:picChg>
        <pc:picChg chg="del mod">
          <ac:chgData name="Zhang JJing" userId="754116f074301989" providerId="LiveId" clId="{85122F08-DEBE-CE47-A407-7C0592E6D79F}" dt="2022-06-30T15:54:27.402" v="2804" actId="478"/>
          <ac:picMkLst>
            <pc:docMk/>
            <pc:sldMk cId="2215224724" sldId="272"/>
            <ac:picMk id="32" creationId="{87297743-6CD7-A93D-D27F-DC8C27EBACB4}"/>
          </ac:picMkLst>
        </pc:picChg>
        <pc:cxnChg chg="add mod">
          <ac:chgData name="Zhang JJing" userId="754116f074301989" providerId="LiveId" clId="{85122F08-DEBE-CE47-A407-7C0592E6D79F}" dt="2022-07-01T09:20:35.805" v="8183" actId="1035"/>
          <ac:cxnSpMkLst>
            <pc:docMk/>
            <pc:sldMk cId="2215224724" sldId="272"/>
            <ac:cxnSpMk id="22" creationId="{07925DA3-4B37-6917-A7C4-BF9A03D0075B}"/>
          </ac:cxnSpMkLst>
        </pc:cxnChg>
        <pc:cxnChg chg="add mod">
          <ac:chgData name="Zhang JJing" userId="754116f074301989" providerId="LiveId" clId="{85122F08-DEBE-CE47-A407-7C0592E6D79F}" dt="2022-07-01T09:15:20.269" v="7983" actId="14100"/>
          <ac:cxnSpMkLst>
            <pc:docMk/>
            <pc:sldMk cId="2215224724" sldId="272"/>
            <ac:cxnSpMk id="27" creationId="{09C07A13-7DCD-7E71-20F0-17E0BEBD5AB5}"/>
          </ac:cxnSpMkLst>
        </pc:cxnChg>
        <pc:cxnChg chg="add mod">
          <ac:chgData name="Zhang JJing" userId="754116f074301989" providerId="LiveId" clId="{85122F08-DEBE-CE47-A407-7C0592E6D79F}" dt="2022-07-01T09:20:35.805" v="8183" actId="1035"/>
          <ac:cxnSpMkLst>
            <pc:docMk/>
            <pc:sldMk cId="2215224724" sldId="272"/>
            <ac:cxnSpMk id="28" creationId="{A8E10F37-4C59-E276-24A4-15D442EC5752}"/>
          </ac:cxnSpMkLst>
        </pc:cxnChg>
        <pc:cxnChg chg="add mod">
          <ac:chgData name="Zhang JJing" userId="754116f074301989" providerId="LiveId" clId="{85122F08-DEBE-CE47-A407-7C0592E6D79F}" dt="2022-07-01T09:15:38.928" v="7989" actId="14100"/>
          <ac:cxnSpMkLst>
            <pc:docMk/>
            <pc:sldMk cId="2215224724" sldId="272"/>
            <ac:cxnSpMk id="33" creationId="{818DECA9-F92C-1FDF-CDDB-4185D09D5156}"/>
          </ac:cxnSpMkLst>
        </pc:cxnChg>
      </pc:sldChg>
      <pc:sldChg chg="addSp delSp modSp mod">
        <pc:chgData name="Zhang JJing" userId="754116f074301989" providerId="LiveId" clId="{85122F08-DEBE-CE47-A407-7C0592E6D79F}" dt="2022-07-01T00:45:57.432" v="4058" actId="1035"/>
        <pc:sldMkLst>
          <pc:docMk/>
          <pc:sldMk cId="2675235757" sldId="274"/>
        </pc:sldMkLst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3" creationId="{C3444FF2-ACB9-15E5-78AA-BC178E7819AE}"/>
          </ac:spMkLst>
        </pc:spChg>
        <pc:spChg chg="del">
          <ac:chgData name="Zhang JJing" userId="754116f074301989" providerId="LiveId" clId="{85122F08-DEBE-CE47-A407-7C0592E6D79F}" dt="2022-06-30T13:18:37.947" v="1392" actId="478"/>
          <ac:spMkLst>
            <pc:docMk/>
            <pc:sldMk cId="2675235757" sldId="274"/>
            <ac:spMk id="5" creationId="{2AD60704-E2ED-344C-D6DF-CF4D176FD1B8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7" creationId="{23FD166F-5055-7D2D-DE78-065A1A956309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8" creationId="{1319ED94-1F42-D1D3-423F-3DD2B499A2DB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9" creationId="{02F27C84-4B8F-FFF9-2AE9-43FCA3D63539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10" creationId="{D2E03AC6-8452-ADB8-4631-DA8A7506A13E}"/>
          </ac:spMkLst>
        </pc:spChg>
        <pc:spChg chg="add del mod">
          <ac:chgData name="Zhang JJing" userId="754116f074301989" providerId="LiveId" clId="{85122F08-DEBE-CE47-A407-7C0592E6D79F}" dt="2022-07-01T00:30:51.151" v="3658"/>
          <ac:spMkLst>
            <pc:docMk/>
            <pc:sldMk cId="2675235757" sldId="274"/>
            <ac:spMk id="11" creationId="{E8BD0BB8-F191-1481-44E2-CA9997CBE29F}"/>
          </ac:spMkLst>
        </pc:spChg>
        <pc:spChg chg="add mod">
          <ac:chgData name="Zhang JJing" userId="754116f074301989" providerId="LiveId" clId="{85122F08-DEBE-CE47-A407-7C0592E6D79F}" dt="2022-06-30T14:41:54.290" v="1849" actId="113"/>
          <ac:spMkLst>
            <pc:docMk/>
            <pc:sldMk cId="2675235757" sldId="274"/>
            <ac:spMk id="14" creationId="{2707D820-D923-846D-3AC1-B9EF3F856AA8}"/>
          </ac:spMkLst>
        </pc:spChg>
        <pc:spChg chg="del">
          <ac:chgData name="Zhang JJing" userId="754116f074301989" providerId="LiveId" clId="{85122F08-DEBE-CE47-A407-7C0592E6D79F}" dt="2022-06-30T16:06:33.379" v="3014" actId="478"/>
          <ac:spMkLst>
            <pc:docMk/>
            <pc:sldMk cId="2675235757" sldId="274"/>
            <ac:spMk id="15" creationId="{B63A56A5-ACE8-82DF-0910-13B0B5D09B26}"/>
          </ac:spMkLst>
        </pc:spChg>
        <pc:spChg chg="add mod">
          <ac:chgData name="Zhang JJing" userId="754116f074301989" providerId="LiveId" clId="{85122F08-DEBE-CE47-A407-7C0592E6D79F}" dt="2022-07-01T00:35:07.503" v="3750" actId="164"/>
          <ac:spMkLst>
            <pc:docMk/>
            <pc:sldMk cId="2675235757" sldId="274"/>
            <ac:spMk id="16" creationId="{42D41954-917C-DA6F-7B69-7658F0794695}"/>
          </ac:spMkLst>
        </pc:spChg>
        <pc:spChg chg="add mod">
          <ac:chgData name="Zhang JJing" userId="754116f074301989" providerId="LiveId" clId="{85122F08-DEBE-CE47-A407-7C0592E6D79F}" dt="2022-07-01T00:45:12.730" v="4041" actId="14100"/>
          <ac:spMkLst>
            <pc:docMk/>
            <pc:sldMk cId="2675235757" sldId="274"/>
            <ac:spMk id="17" creationId="{52563553-5459-9C0B-647C-5F8D80D0434F}"/>
          </ac:spMkLst>
        </pc:spChg>
        <pc:spChg chg="del">
          <ac:chgData name="Zhang JJing" userId="754116f074301989" providerId="LiveId" clId="{85122F08-DEBE-CE47-A407-7C0592E6D79F}" dt="2022-06-30T16:06:39.115" v="3017" actId="478"/>
          <ac:spMkLst>
            <pc:docMk/>
            <pc:sldMk cId="2675235757" sldId="274"/>
            <ac:spMk id="21" creationId="{40740CF8-1570-5941-E743-67363F918256}"/>
          </ac:spMkLst>
        </pc:spChg>
        <pc:spChg chg="add mod">
          <ac:chgData name="Zhang JJing" userId="754116f074301989" providerId="LiveId" clId="{85122F08-DEBE-CE47-A407-7C0592E6D79F}" dt="2022-07-01T00:35:07.503" v="3750" actId="164"/>
          <ac:spMkLst>
            <pc:docMk/>
            <pc:sldMk cId="2675235757" sldId="274"/>
            <ac:spMk id="25" creationId="{2BDA64E2-606B-AA1E-DF1D-89CBAFFC36A9}"/>
          </ac:spMkLst>
        </pc:spChg>
        <pc:spChg chg="add mod">
          <ac:chgData name="Zhang JJing" userId="754116f074301989" providerId="LiveId" clId="{85122F08-DEBE-CE47-A407-7C0592E6D79F}" dt="2022-07-01T00:45:57.432" v="4058" actId="1035"/>
          <ac:spMkLst>
            <pc:docMk/>
            <pc:sldMk cId="2675235757" sldId="274"/>
            <ac:spMk id="31" creationId="{A5DD3E00-A97A-6D7D-7F88-048A3886641A}"/>
          </ac:spMkLst>
        </pc:spChg>
        <pc:spChg chg="add del mod">
          <ac:chgData name="Zhang JJing" userId="754116f074301989" providerId="LiveId" clId="{85122F08-DEBE-CE47-A407-7C0592E6D79F}" dt="2022-07-01T00:42:15.810" v="3947"/>
          <ac:spMkLst>
            <pc:docMk/>
            <pc:sldMk cId="2675235757" sldId="274"/>
            <ac:spMk id="32" creationId="{AA1EB44A-F210-6E4B-6926-72870FDD6838}"/>
          </ac:spMkLst>
        </pc:spChg>
        <pc:spChg chg="add del mod">
          <ac:chgData name="Zhang JJing" userId="754116f074301989" providerId="LiveId" clId="{85122F08-DEBE-CE47-A407-7C0592E6D79F}" dt="2022-07-01T00:43:16.371" v="3964"/>
          <ac:spMkLst>
            <pc:docMk/>
            <pc:sldMk cId="2675235757" sldId="274"/>
            <ac:spMk id="35" creationId="{D25F30A8-7E68-5C28-EE9C-AB86A3FAAA6E}"/>
          </ac:spMkLst>
        </pc:spChg>
        <pc:spChg chg="add mod">
          <ac:chgData name="Zhang JJing" userId="754116f074301989" providerId="LiveId" clId="{85122F08-DEBE-CE47-A407-7C0592E6D79F}" dt="2022-07-01T00:44:38.800" v="4035" actId="1076"/>
          <ac:spMkLst>
            <pc:docMk/>
            <pc:sldMk cId="2675235757" sldId="274"/>
            <ac:spMk id="36" creationId="{4EE7369F-DC7D-8056-70F5-95FE8C104F3C}"/>
          </ac:spMkLst>
        </pc:spChg>
        <pc:spChg chg="add mod">
          <ac:chgData name="Zhang JJing" userId="754116f074301989" providerId="LiveId" clId="{85122F08-DEBE-CE47-A407-7C0592E6D79F}" dt="2022-07-01T00:44:38.800" v="4035" actId="1076"/>
          <ac:spMkLst>
            <pc:docMk/>
            <pc:sldMk cId="2675235757" sldId="274"/>
            <ac:spMk id="39" creationId="{0F83AEA0-76B6-318A-4F98-AAA67D301063}"/>
          </ac:spMkLst>
        </pc:spChg>
        <pc:grpChg chg="add mod">
          <ac:chgData name="Zhang JJing" userId="754116f074301989" providerId="LiveId" clId="{85122F08-DEBE-CE47-A407-7C0592E6D79F}" dt="2022-07-01T00:45:57.432" v="4058" actId="1035"/>
          <ac:grpSpMkLst>
            <pc:docMk/>
            <pc:sldMk cId="2675235757" sldId="274"/>
            <ac:grpSpMk id="12" creationId="{6A521B05-62BD-D825-5070-E49DDC8DA1B5}"/>
          </ac:grpSpMkLst>
        </pc:grpChg>
        <pc:grpChg chg="add mod">
          <ac:chgData name="Zhang JJing" userId="754116f074301989" providerId="LiveId" clId="{85122F08-DEBE-CE47-A407-7C0592E6D79F}" dt="2022-07-01T00:41:46.135" v="3923" actId="1076"/>
          <ac:grpSpMkLst>
            <pc:docMk/>
            <pc:sldMk cId="2675235757" sldId="274"/>
            <ac:grpSpMk id="29" creationId="{3524D795-FA33-EF9F-A14C-92E999486E94}"/>
          </ac:grpSpMkLst>
        </pc:grpChg>
        <pc:grpChg chg="add mod">
          <ac:chgData name="Zhang JJing" userId="754116f074301989" providerId="LiveId" clId="{85122F08-DEBE-CE47-A407-7C0592E6D79F}" dt="2022-07-01T00:44:38.800" v="4035" actId="1076"/>
          <ac:grpSpMkLst>
            <pc:docMk/>
            <pc:sldMk cId="2675235757" sldId="274"/>
            <ac:grpSpMk id="38" creationId="{43C41186-98DA-3026-70E3-BF819837049A}"/>
          </ac:grpSpMkLst>
        </pc:grpChg>
        <pc:picChg chg="add mod">
          <ac:chgData name="Zhang JJing" userId="754116f074301989" providerId="LiveId" clId="{85122F08-DEBE-CE47-A407-7C0592E6D79F}" dt="2022-07-01T00:35:07.503" v="3750" actId="164"/>
          <ac:picMkLst>
            <pc:docMk/>
            <pc:sldMk cId="2675235757" sldId="274"/>
            <ac:picMk id="2" creationId="{7B2002C3-67AC-16D5-03F5-F21C1C3233E1}"/>
          </ac:picMkLst>
        </pc:picChg>
        <pc:picChg chg="add mod modCrop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13" creationId="{BCFC49EF-7AD8-4CFF-96EF-C3CBD855F0BD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18" creationId="{19D2DBD1-C464-5682-1432-CB3B9AB14E19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19" creationId="{28FE5633-A84D-3991-B6B7-047F94EEA3FC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0" creationId="{6B4D5270-6F30-2BFA-49B8-0A3E39EDFD87}"/>
          </ac:picMkLst>
        </pc:picChg>
        <pc:picChg chg="add mod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22" creationId="{F351C1C0-BF48-539F-5BAA-AB53EB9FDCB4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4" creationId="{75B35E38-88B0-2845-4E00-84FB107DA1A8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6" creationId="{A739BC27-6F41-7C19-6759-6BCBC8007E4F}"/>
          </ac:picMkLst>
        </pc:picChg>
        <pc:picChg chg="add mod modCrop">
          <ac:chgData name="Zhang JJing" userId="754116f074301989" providerId="LiveId" clId="{85122F08-DEBE-CE47-A407-7C0592E6D79F}" dt="2022-07-01T00:37:54.712" v="3813" actId="164"/>
          <ac:picMkLst>
            <pc:docMk/>
            <pc:sldMk cId="2675235757" sldId="274"/>
            <ac:picMk id="27" creationId="{09C622F2-AC54-2DCE-0F3E-199D2F8375E1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28" creationId="{C8E08C20-373C-9C95-DE50-675615635219}"/>
          </ac:picMkLst>
        </pc:picChg>
        <pc:picChg chg="del">
          <ac:chgData name="Zhang JJing" userId="754116f074301989" providerId="LiveId" clId="{85122F08-DEBE-CE47-A407-7C0592E6D79F}" dt="2022-06-30T16:06:39.115" v="3017" actId="478"/>
          <ac:picMkLst>
            <pc:docMk/>
            <pc:sldMk cId="2675235757" sldId="274"/>
            <ac:picMk id="30" creationId="{6F44FCF0-0EB6-87B6-6EB8-18041B40D089}"/>
          </ac:picMkLst>
        </pc:picChg>
        <pc:picChg chg="add mod">
          <ac:chgData name="Zhang JJing" userId="754116f074301989" providerId="LiveId" clId="{85122F08-DEBE-CE47-A407-7C0592E6D79F}" dt="2022-07-01T00:44:38.800" v="4035" actId="1076"/>
          <ac:picMkLst>
            <pc:docMk/>
            <pc:sldMk cId="2675235757" sldId="274"/>
            <ac:picMk id="33" creationId="{C578BB9D-0625-1549-69C6-83C106727ACF}"/>
          </ac:picMkLst>
        </pc:picChg>
        <pc:picChg chg="add mod">
          <ac:chgData name="Zhang JJing" userId="754116f074301989" providerId="LiveId" clId="{85122F08-DEBE-CE47-A407-7C0592E6D79F}" dt="2022-07-01T00:44:38.800" v="4035" actId="1076"/>
          <ac:picMkLst>
            <pc:docMk/>
            <pc:sldMk cId="2675235757" sldId="274"/>
            <ac:picMk id="3080" creationId="{9C86B649-3667-96A0-B619-713BB9E629BC}"/>
          </ac:picMkLst>
        </pc:picChg>
        <pc:cxnChg chg="mod">
          <ac:chgData name="Zhang JJing" userId="754116f074301989" providerId="LiveId" clId="{85122F08-DEBE-CE47-A407-7C0592E6D79F}" dt="2022-06-30T16:06:36.430" v="3016" actId="1076"/>
          <ac:cxnSpMkLst>
            <pc:docMk/>
            <pc:sldMk cId="2675235757" sldId="274"/>
            <ac:cxnSpMk id="6" creationId="{E862B276-B42B-6384-D280-A84BD3478B50}"/>
          </ac:cxnSpMkLst>
        </pc:cxnChg>
      </pc:sldChg>
      <pc:sldChg chg="addSp delSp modSp mod">
        <pc:chgData name="Zhang JJing" userId="754116f074301989" providerId="LiveId" clId="{85122F08-DEBE-CE47-A407-7C0592E6D79F}" dt="2022-07-01T01:11:22.249" v="4441" actId="1036"/>
        <pc:sldMkLst>
          <pc:docMk/>
          <pc:sldMk cId="3740029611" sldId="275"/>
        </pc:sldMkLst>
        <pc:spChg chg="del">
          <ac:chgData name="Zhang JJing" userId="754116f074301989" providerId="LiveId" clId="{85122F08-DEBE-CE47-A407-7C0592E6D79F}" dt="2022-06-30T13:18:43.971" v="1394" actId="478"/>
          <ac:spMkLst>
            <pc:docMk/>
            <pc:sldMk cId="3740029611" sldId="275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9" creationId="{1E594F7F-5484-CB08-49FA-622D4E09DF8A}"/>
          </ac:spMkLst>
        </pc:spChg>
        <pc:spChg chg="add mod">
          <ac:chgData name="Zhang JJing" userId="754116f074301989" providerId="LiveId" clId="{85122F08-DEBE-CE47-A407-7C0592E6D79F}" dt="2022-06-30T14:42:03.362" v="1851" actId="207"/>
          <ac:spMkLst>
            <pc:docMk/>
            <pc:sldMk cId="3740029611" sldId="275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1:11:12.948" v="4429" actId="20577"/>
          <ac:spMkLst>
            <pc:docMk/>
            <pc:sldMk cId="3740029611" sldId="275"/>
            <ac:spMk id="13" creationId="{7C8479FB-2190-7051-0661-1DE3BA41B14D}"/>
          </ac:spMkLst>
        </pc:spChg>
        <pc:spChg chg="del">
          <ac:chgData name="Zhang JJing" userId="754116f074301989" providerId="LiveId" clId="{85122F08-DEBE-CE47-A407-7C0592E6D79F}" dt="2022-06-30T16:06:48.043" v="3019" actId="478"/>
          <ac:spMkLst>
            <pc:docMk/>
            <pc:sldMk cId="3740029611" sldId="275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6:06:45.260" v="3018" actId="478"/>
          <ac:spMkLst>
            <pc:docMk/>
            <pc:sldMk cId="3740029611" sldId="275"/>
            <ac:spMk id="17" creationId="{DE14B6B6-6BA5-873A-7D96-D23BDAE8E95B}"/>
          </ac:spMkLst>
        </pc:spChg>
        <pc:picChg chg="del">
          <ac:chgData name="Zhang JJing" userId="754116f074301989" providerId="LiveId" clId="{85122F08-DEBE-CE47-A407-7C0592E6D79F}" dt="2022-06-30T16:06:45.260" v="3018" actId="478"/>
          <ac:picMkLst>
            <pc:docMk/>
            <pc:sldMk cId="3740029611" sldId="275"/>
            <ac:picMk id="2" creationId="{A552F95C-15E1-DB90-5109-9FD2E3194A3D}"/>
          </ac:picMkLst>
        </pc:picChg>
        <pc:picChg chg="add mod">
          <ac:chgData name="Zhang JJing" userId="754116f074301989" providerId="LiveId" clId="{85122F08-DEBE-CE47-A407-7C0592E6D79F}" dt="2022-07-01T01:11:22.249" v="4441" actId="1036"/>
          <ac:picMkLst>
            <pc:docMk/>
            <pc:sldMk cId="3740029611" sldId="275"/>
            <ac:picMk id="3" creationId="{A1952529-6058-43E5-0E9B-FED9F398653D}"/>
          </ac:picMkLst>
        </pc:picChg>
        <pc:picChg chg="del">
          <ac:chgData name="Zhang JJing" userId="754116f074301989" providerId="LiveId" clId="{85122F08-DEBE-CE47-A407-7C0592E6D79F}" dt="2022-06-30T16:06:45.260" v="3018" actId="478"/>
          <ac:picMkLst>
            <pc:docMk/>
            <pc:sldMk cId="3740029611" sldId="275"/>
            <ac:picMk id="7" creationId="{B8E62743-DB8E-8DED-FC0A-60A2CEE1BD7D}"/>
          </ac:picMkLst>
        </pc:picChg>
      </pc:sldChg>
      <pc:sldChg chg="del">
        <pc:chgData name="Zhang JJing" userId="754116f074301989" providerId="LiveId" clId="{85122F08-DEBE-CE47-A407-7C0592E6D79F}" dt="2022-06-30T13:18:52.628" v="1396" actId="2696"/>
        <pc:sldMkLst>
          <pc:docMk/>
          <pc:sldMk cId="2732521365" sldId="277"/>
        </pc:sldMkLst>
      </pc:sldChg>
      <pc:sldChg chg="addSp delSp modSp add mod">
        <pc:chgData name="Zhang JJing" userId="754116f074301989" providerId="LiveId" clId="{85122F08-DEBE-CE47-A407-7C0592E6D79F}" dt="2022-07-01T08:50:21.335" v="7972" actId="1036"/>
        <pc:sldMkLst>
          <pc:docMk/>
          <pc:sldMk cId="1925830946" sldId="278"/>
        </pc:sldMkLst>
        <pc:spChg chg="add del mod">
          <ac:chgData name="Zhang JJing" userId="754116f074301989" providerId="LiveId" clId="{85122F08-DEBE-CE47-A407-7C0592E6D79F}" dt="2022-06-30T07:29:27.400" v="436" actId="478"/>
          <ac:spMkLst>
            <pc:docMk/>
            <pc:sldMk cId="1925830946" sldId="278"/>
            <ac:spMk id="2" creationId="{39DFFA07-000D-E977-F591-2474B2889A21}"/>
          </ac:spMkLst>
        </pc:spChg>
        <pc:spChg chg="mod">
          <ac:chgData name="Zhang JJing" userId="754116f074301989" providerId="LiveId" clId="{85122F08-DEBE-CE47-A407-7C0592E6D79F}" dt="2022-06-30T14:40:56.956" v="1838" actId="207"/>
          <ac:spMkLst>
            <pc:docMk/>
            <pc:sldMk cId="1925830946" sldId="278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7-01T08:46:09.146" v="7944" actId="108"/>
          <ac:spMkLst>
            <pc:docMk/>
            <pc:sldMk cId="1925830946" sldId="278"/>
            <ac:spMk id="7" creationId="{2F14964C-5DA4-3DAC-77EC-ED9F4B7F89DC}"/>
          </ac:spMkLst>
        </pc:spChg>
        <pc:spChg chg="add del mod">
          <ac:chgData name="Zhang JJing" userId="754116f074301989" providerId="LiveId" clId="{85122F08-DEBE-CE47-A407-7C0592E6D79F}" dt="2022-06-30T07:29:24.017" v="435" actId="478"/>
          <ac:spMkLst>
            <pc:docMk/>
            <pc:sldMk cId="1925830946" sldId="278"/>
            <ac:spMk id="8" creationId="{81803E65-B02E-58D2-FA1B-F03A13773CDE}"/>
          </ac:spMkLst>
        </pc:spChg>
        <pc:spChg chg="add mod">
          <ac:chgData name="Zhang JJing" userId="754116f074301989" providerId="LiveId" clId="{85122F08-DEBE-CE47-A407-7C0592E6D79F}" dt="2022-07-01T08:50:06.892" v="7962" actId="1036"/>
          <ac:spMkLst>
            <pc:docMk/>
            <pc:sldMk cId="1925830946" sldId="278"/>
            <ac:spMk id="9" creationId="{7AF7EF3D-4F5B-FBD6-5815-4092EB766A06}"/>
          </ac:spMkLst>
        </pc:spChg>
        <pc:spChg chg="add del mod">
          <ac:chgData name="Zhang JJing" userId="754116f074301989" providerId="LiveId" clId="{85122F08-DEBE-CE47-A407-7C0592E6D79F}" dt="2022-06-30T07:34:10.649" v="547" actId="478"/>
          <ac:spMkLst>
            <pc:docMk/>
            <pc:sldMk cId="1925830946" sldId="278"/>
            <ac:spMk id="10" creationId="{90BAABF9-535E-A1C2-C9CA-0D7C2AD41A42}"/>
          </ac:spMkLst>
        </pc:spChg>
        <pc:spChg chg="add del mod">
          <ac:chgData name="Zhang JJing" userId="754116f074301989" providerId="LiveId" clId="{85122F08-DEBE-CE47-A407-7C0592E6D79F}" dt="2022-06-30T07:34:10.649" v="547" actId="478"/>
          <ac:spMkLst>
            <pc:docMk/>
            <pc:sldMk cId="1925830946" sldId="278"/>
            <ac:spMk id="11" creationId="{61CFC4A0-18B3-EF4C-6644-937AB4EE3095}"/>
          </ac:spMkLst>
        </pc:spChg>
        <pc:spChg chg="add del mod">
          <ac:chgData name="Zhang JJing" userId="754116f074301989" providerId="LiveId" clId="{85122F08-DEBE-CE47-A407-7C0592E6D79F}" dt="2022-06-30T07:34:59.294" v="560"/>
          <ac:spMkLst>
            <pc:docMk/>
            <pc:sldMk cId="1925830946" sldId="278"/>
            <ac:spMk id="12" creationId="{73DF3EAC-0D78-48A5-2FFB-2E5B4F09698F}"/>
          </ac:spMkLst>
        </pc:spChg>
        <pc:spChg chg="add mod">
          <ac:chgData name="Zhang JJing" userId="754116f074301989" providerId="LiveId" clId="{85122F08-DEBE-CE47-A407-7C0592E6D79F}" dt="2022-07-01T08:50:21.335" v="7972" actId="1036"/>
          <ac:spMkLst>
            <pc:docMk/>
            <pc:sldMk cId="1925830946" sldId="278"/>
            <ac:spMk id="15" creationId="{25131D7F-ACB5-4CF4-35A8-6836D7938625}"/>
          </ac:spMkLst>
        </pc:spChg>
        <pc:spChg chg="add del">
          <ac:chgData name="Zhang JJing" userId="754116f074301989" providerId="LiveId" clId="{85122F08-DEBE-CE47-A407-7C0592E6D79F}" dt="2022-07-01T07:31:45.939" v="7088" actId="22"/>
          <ac:spMkLst>
            <pc:docMk/>
            <pc:sldMk cId="1925830946" sldId="278"/>
            <ac:spMk id="18" creationId="{200D2F72-F3F2-7699-403C-5B8A9883C826}"/>
          </ac:spMkLst>
        </pc:spChg>
        <pc:spChg chg="add del mod">
          <ac:chgData name="Zhang JJing" userId="754116f074301989" providerId="LiveId" clId="{85122F08-DEBE-CE47-A407-7C0592E6D79F}" dt="2022-07-01T08:48:21.365" v="7947" actId="478"/>
          <ac:spMkLst>
            <pc:docMk/>
            <pc:sldMk cId="1925830946" sldId="278"/>
            <ac:spMk id="20" creationId="{985ABFF5-D3B5-5859-7EC3-96F135F583ED}"/>
          </ac:spMkLst>
        </pc:spChg>
        <pc:spChg chg="add mod">
          <ac:chgData name="Zhang JJing" userId="754116f074301989" providerId="LiveId" clId="{85122F08-DEBE-CE47-A407-7C0592E6D79F}" dt="2022-07-01T08:50:14.005" v="7963" actId="1076"/>
          <ac:spMkLst>
            <pc:docMk/>
            <pc:sldMk cId="1925830946" sldId="278"/>
            <ac:spMk id="22" creationId="{F46872F5-EBFA-908C-FB3E-F78A54CE5A85}"/>
          </ac:spMkLst>
        </pc:spChg>
        <pc:graphicFrameChg chg="add del mod modGraphic">
          <ac:chgData name="Zhang JJing" userId="754116f074301989" providerId="LiveId" clId="{85122F08-DEBE-CE47-A407-7C0592E6D79F}" dt="2022-06-30T13:27:52.929" v="1508" actId="478"/>
          <ac:graphicFrameMkLst>
            <pc:docMk/>
            <pc:sldMk cId="1925830946" sldId="278"/>
            <ac:graphicFrameMk id="16" creationId="{6B065FC5-4D45-F6E7-11F8-53DB2D1920CD}"/>
          </ac:graphicFrameMkLst>
        </pc:graphicFrameChg>
        <pc:picChg chg="add mod">
          <ac:chgData name="Zhang JJing" userId="754116f074301989" providerId="LiveId" clId="{85122F08-DEBE-CE47-A407-7C0592E6D79F}" dt="2022-07-01T08:50:21.335" v="7972" actId="1036"/>
          <ac:picMkLst>
            <pc:docMk/>
            <pc:sldMk cId="1925830946" sldId="278"/>
            <ac:picMk id="13" creationId="{9EA70BF2-E560-2E62-848D-6022278084E2}"/>
          </ac:picMkLst>
        </pc:picChg>
      </pc:sldChg>
      <pc:sldChg chg="addSp delSp modSp add del mod modNotesTx">
        <pc:chgData name="Zhang JJing" userId="754116f074301989" providerId="LiveId" clId="{85122F08-DEBE-CE47-A407-7C0592E6D79F}" dt="2022-06-30T12:48:24.845" v="1074" actId="2696"/>
        <pc:sldMkLst>
          <pc:docMk/>
          <pc:sldMk cId="2400087265" sldId="279"/>
        </pc:sldMkLst>
        <pc:spChg chg="mod">
          <ac:chgData name="Zhang JJing" userId="754116f074301989" providerId="LiveId" clId="{85122F08-DEBE-CE47-A407-7C0592E6D79F}" dt="2022-06-30T07:04:22.737" v="351" actId="20577"/>
          <ac:spMkLst>
            <pc:docMk/>
            <pc:sldMk cId="2400087265" sldId="279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9" creationId="{8093B458-8F29-EB1B-30F4-D7C88C485174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6" creationId="{E7D7E225-356A-A03E-817F-7C747FF1CD91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7" creationId="{D51561C1-B246-3D68-D5A2-A04667AE1A47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19" creationId="{CDDCEE0C-756F-BE9D-61F0-470FAC75314F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0" creationId="{92AD668B-C315-EB81-A29A-5F7A0361E533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1" creationId="{BC7D2B4A-8A57-6FD4-32F9-4C3CF8C636FE}"/>
          </ac:spMkLst>
        </pc:spChg>
        <pc:spChg chg="del">
          <ac:chgData name="Zhang JJing" userId="754116f074301989" providerId="LiveId" clId="{85122F08-DEBE-CE47-A407-7C0592E6D79F}" dt="2022-06-30T07:03:48.560" v="337" actId="478"/>
          <ac:spMkLst>
            <pc:docMk/>
            <pc:sldMk cId="2400087265" sldId="279"/>
            <ac:spMk id="23" creationId="{3099CB92-479E-46C9-3806-2A11CD8E0E70}"/>
          </ac:spMkLst>
        </pc:spChg>
        <pc:spChg chg="del">
          <ac:chgData name="Zhang JJing" userId="754116f074301989" providerId="LiveId" clId="{85122F08-DEBE-CE47-A407-7C0592E6D79F}" dt="2022-06-30T07:04:29.520" v="352" actId="478"/>
          <ac:spMkLst>
            <pc:docMk/>
            <pc:sldMk cId="2400087265" sldId="279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2" creationId="{E981B6C4-06C8-3DE0-7B3B-ADF2ADB6BDE4}"/>
          </ac:picMkLst>
        </pc:pic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3" creationId="{0B69CA07-F304-B409-47C3-A80294E6490F}"/>
          </ac:picMkLst>
        </pc:picChg>
        <pc:picChg chg="del">
          <ac:chgData name="Zhang JJing" userId="754116f074301989" providerId="LiveId" clId="{85122F08-DEBE-CE47-A407-7C0592E6D79F}" dt="2022-06-30T07:03:48.560" v="337" actId="478"/>
          <ac:picMkLst>
            <pc:docMk/>
            <pc:sldMk cId="2400087265" sldId="279"/>
            <ac:picMk id="7" creationId="{146AB370-D4A4-9D42-A8C1-9432CAC3F10C}"/>
          </ac:picMkLst>
        </pc:picChg>
        <pc:picChg chg="add mod">
          <ac:chgData name="Zhang JJing" userId="754116f074301989" providerId="LiveId" clId="{85122F08-DEBE-CE47-A407-7C0592E6D79F}" dt="2022-06-30T07:19:54.203" v="407" actId="1076"/>
          <ac:picMkLst>
            <pc:docMk/>
            <pc:sldMk cId="2400087265" sldId="279"/>
            <ac:picMk id="8" creationId="{2520E260-DDE5-D7E9-FA08-B75A1ED0AD34}"/>
          </ac:picMkLst>
        </pc:pic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0" creationId="{2BE6D858-6666-820A-0392-272688654D4B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1" creationId="{D6B6428F-17AA-6C26-B5DD-3B4162A3D118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2" creationId="{4023274F-52EF-B306-39F1-7FE6641D105F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5" creationId="{5B6B31B4-2D86-5E19-73F1-2A0766240512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18" creationId="{5FD36687-407A-913D-9DED-DC7B028AD744}"/>
          </ac:cxnSpMkLst>
        </pc:cxnChg>
        <pc:cxnChg chg="del">
          <ac:chgData name="Zhang JJing" userId="754116f074301989" providerId="LiveId" clId="{85122F08-DEBE-CE47-A407-7C0592E6D79F}" dt="2022-06-30T07:03:48.560" v="337" actId="478"/>
          <ac:cxnSpMkLst>
            <pc:docMk/>
            <pc:sldMk cId="2400087265" sldId="279"/>
            <ac:cxnSpMk id="22" creationId="{FC05BFA9-CF62-F4E8-8BFD-712764A237E3}"/>
          </ac:cxnSpMkLst>
        </pc:cxnChg>
      </pc:sldChg>
      <pc:sldChg chg="addSp delSp modSp add mod">
        <pc:chgData name="Zhang JJing" userId="754116f074301989" providerId="LiveId" clId="{85122F08-DEBE-CE47-A407-7C0592E6D79F}" dt="2022-07-01T06:37:03.544" v="6086" actId="108"/>
        <pc:sldMkLst>
          <pc:docMk/>
          <pc:sldMk cId="1085858173" sldId="280"/>
        </pc:sldMkLst>
        <pc:spChg chg="mod">
          <ac:chgData name="Zhang JJing" userId="754116f074301989" providerId="LiveId" clId="{85122F08-DEBE-CE47-A407-7C0592E6D79F}" dt="2022-06-30T14:41:15.828" v="1841" actId="113"/>
          <ac:spMkLst>
            <pc:docMk/>
            <pc:sldMk cId="1085858173" sldId="280"/>
            <ac:spMk id="5" creationId="{2AD60704-E2ED-344C-D6DF-CF4D176FD1B8}"/>
          </ac:spMkLst>
        </pc:spChg>
        <pc:spChg chg="mod">
          <ac:chgData name="Zhang JJing" userId="754116f074301989" providerId="LiveId" clId="{85122F08-DEBE-CE47-A407-7C0592E6D79F}" dt="2022-06-30T14:41:03.912" v="1839" actId="207"/>
          <ac:spMkLst>
            <pc:docMk/>
            <pc:sldMk cId="1085858173" sldId="280"/>
            <ac:spMk id="7" creationId="{2F14964C-5DA4-3DAC-77EC-ED9F4B7F89DC}"/>
          </ac:spMkLst>
        </pc:spChg>
        <pc:spChg chg="del">
          <ac:chgData name="Zhang JJing" userId="754116f074301989" providerId="LiveId" clId="{85122F08-DEBE-CE47-A407-7C0592E6D79F}" dt="2022-06-30T07:35:07.760" v="561" actId="478"/>
          <ac:spMkLst>
            <pc:docMk/>
            <pc:sldMk cId="1085858173" sldId="280"/>
            <ac:spMk id="9" creationId="{7AF7EF3D-4F5B-FBD6-5815-4092EB766A06}"/>
          </ac:spMkLst>
        </pc:spChg>
        <pc:spChg chg="mod">
          <ac:chgData name="Zhang JJing" userId="754116f074301989" providerId="LiveId" clId="{85122F08-DEBE-CE47-A407-7C0592E6D79F}" dt="2022-06-30T12:34:13.790" v="990" actId="108"/>
          <ac:spMkLst>
            <pc:docMk/>
            <pc:sldMk cId="1085858173" sldId="280"/>
            <ac:spMk id="10" creationId="{90BAABF9-535E-A1C2-C9CA-0D7C2AD41A42}"/>
          </ac:spMkLst>
        </pc:spChg>
        <pc:spChg chg="mod">
          <ac:chgData name="Zhang JJing" userId="754116f074301989" providerId="LiveId" clId="{85122F08-DEBE-CE47-A407-7C0592E6D79F}" dt="2022-07-01T06:37:03.544" v="6086" actId="108"/>
          <ac:spMkLst>
            <pc:docMk/>
            <pc:sldMk cId="1085858173" sldId="280"/>
            <ac:spMk id="11" creationId="{61CFC4A0-18B3-EF4C-6644-937AB4EE3095}"/>
          </ac:spMkLst>
        </pc:spChg>
        <pc:spChg chg="add del">
          <ac:chgData name="Zhang JJing" userId="754116f074301989" providerId="LiveId" clId="{85122F08-DEBE-CE47-A407-7C0592E6D79F}" dt="2022-06-30T07:35:39.398" v="568" actId="22"/>
          <ac:spMkLst>
            <pc:docMk/>
            <pc:sldMk cId="1085858173" sldId="280"/>
            <ac:spMk id="12" creationId="{F7AA88EA-4DF3-EDFA-92BD-0209CAF2D925}"/>
          </ac:spMkLst>
        </pc:spChg>
        <pc:spChg chg="add mod">
          <ac:chgData name="Zhang JJing" userId="754116f074301989" providerId="LiveId" clId="{85122F08-DEBE-CE47-A407-7C0592E6D79F}" dt="2022-06-30T12:44:32.516" v="1035" actId="20577"/>
          <ac:spMkLst>
            <pc:docMk/>
            <pc:sldMk cId="1085858173" sldId="280"/>
            <ac:spMk id="13" creationId="{30C138AD-3CA5-80F0-1732-98A68EE81F85}"/>
          </ac:spMkLst>
        </pc:spChg>
        <pc:spChg chg="add mod">
          <ac:chgData name="Zhang JJing" userId="754116f074301989" providerId="LiveId" clId="{85122F08-DEBE-CE47-A407-7C0592E6D79F}" dt="2022-06-30T07:42:59.304" v="825" actId="1076"/>
          <ac:spMkLst>
            <pc:docMk/>
            <pc:sldMk cId="1085858173" sldId="280"/>
            <ac:spMk id="14" creationId="{25131D7F-ACB5-4CF4-35A8-6836D7938625}"/>
          </ac:spMkLst>
        </pc:spChg>
        <pc:spChg chg="add mod">
          <ac:chgData name="Zhang JJing" userId="754116f074301989" providerId="LiveId" clId="{85122F08-DEBE-CE47-A407-7C0592E6D79F}" dt="2022-06-30T12:41:02.101" v="1028"/>
          <ac:spMkLst>
            <pc:docMk/>
            <pc:sldMk cId="1085858173" sldId="280"/>
            <ac:spMk id="15" creationId="{AE103CB1-0434-D8B6-CE06-60C5D7FF7841}"/>
          </ac:spMkLst>
        </pc:spChg>
        <pc:spChg chg="add mod">
          <ac:chgData name="Zhang JJing" userId="754116f074301989" providerId="LiveId" clId="{85122F08-DEBE-CE47-A407-7C0592E6D79F}" dt="2022-06-30T12:33:23.210" v="984" actId="113"/>
          <ac:spMkLst>
            <pc:docMk/>
            <pc:sldMk cId="1085858173" sldId="280"/>
            <ac:spMk id="16" creationId="{9ED3F661-1D78-86B2-A27F-73A685D96601}"/>
          </ac:spMkLst>
        </pc:spChg>
        <pc:grpChg chg="add mod">
          <ac:chgData name="Zhang JJing" userId="754116f074301989" providerId="LiveId" clId="{85122F08-DEBE-CE47-A407-7C0592E6D79F}" dt="2022-06-30T12:41:02.101" v="1028"/>
          <ac:grpSpMkLst>
            <pc:docMk/>
            <pc:sldMk cId="1085858173" sldId="280"/>
            <ac:grpSpMk id="3" creationId="{4E363C71-86C4-FCF7-4CC9-B1C00270EA73}"/>
          </ac:grpSpMkLst>
        </pc:grpChg>
      </pc:sldChg>
      <pc:sldChg chg="addSp delSp modSp add mod modNotesTx">
        <pc:chgData name="Zhang JJing" userId="754116f074301989" providerId="LiveId" clId="{85122F08-DEBE-CE47-A407-7C0592E6D79F}" dt="2022-07-01T08:02:17.153" v="7928" actId="207"/>
        <pc:sldMkLst>
          <pc:docMk/>
          <pc:sldMk cId="1207308000" sldId="281"/>
        </pc:sldMkLst>
        <pc:spChg chg="mod">
          <ac:chgData name="Zhang JJing" userId="754116f074301989" providerId="LiveId" clId="{85122F08-DEBE-CE47-A407-7C0592E6D79F}" dt="2022-06-30T14:41:25.504" v="1843" actId="113"/>
          <ac:spMkLst>
            <pc:docMk/>
            <pc:sldMk cId="1207308000" sldId="281"/>
            <ac:spMk id="5" creationId="{2AD60704-E2ED-344C-D6DF-CF4D176FD1B8}"/>
          </ac:spMkLst>
        </pc:spChg>
        <pc:spChg chg="add mod">
          <ac:chgData name="Zhang JJing" userId="754116f074301989" providerId="LiveId" clId="{85122F08-DEBE-CE47-A407-7C0592E6D79F}" dt="2022-07-01T03:25:44.389" v="5284" actId="108"/>
          <ac:spMkLst>
            <pc:docMk/>
            <pc:sldMk cId="1207308000" sldId="281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17.153" v="7928" actId="207"/>
          <ac:spMkLst>
            <pc:docMk/>
            <pc:sldMk cId="1207308000" sldId="281"/>
            <ac:spMk id="24" creationId="{9FFA18EF-1642-6467-5860-2E60EC496254}"/>
          </ac:spMkLst>
        </pc:spChg>
        <pc:spChg chg="del">
          <ac:chgData name="Zhang JJing" userId="754116f074301989" providerId="LiveId" clId="{85122F08-DEBE-CE47-A407-7C0592E6D79F}" dt="2022-06-30T12:49:07.754" v="1081" actId="478"/>
          <ac:spMkLst>
            <pc:docMk/>
            <pc:sldMk cId="1207308000" sldId="281"/>
            <ac:spMk id="25" creationId="{867E0BEE-442E-66E0-86B7-BBC6678876E4}"/>
          </ac:spMkLst>
        </pc:spChg>
        <pc:spChg chg="del">
          <ac:chgData name="Zhang JJing" userId="754116f074301989" providerId="LiveId" clId="{85122F08-DEBE-CE47-A407-7C0592E6D79F}" dt="2022-06-30T12:49:09.729" v="1082" actId="478"/>
          <ac:spMkLst>
            <pc:docMk/>
            <pc:sldMk cId="1207308000" sldId="281"/>
            <ac:spMk id="26" creationId="{C1C760F3-B4EE-46A5-4906-2C72A889848F}"/>
          </ac:spMkLst>
        </pc:spChg>
        <pc:picChg chg="add mod">
          <ac:chgData name="Zhang JJing" userId="754116f074301989" providerId="LiveId" clId="{85122F08-DEBE-CE47-A407-7C0592E6D79F}" dt="2022-06-30T14:27:27.801" v="1717" actId="1036"/>
          <ac:picMkLst>
            <pc:docMk/>
            <pc:sldMk cId="1207308000" sldId="281"/>
            <ac:picMk id="2" creationId="{5370F4E8-0EE8-9D16-7B8E-9A0821F25F7C}"/>
          </ac:picMkLst>
        </pc:picChg>
        <pc:picChg chg="add mod">
          <ac:chgData name="Zhang JJing" userId="754116f074301989" providerId="LiveId" clId="{85122F08-DEBE-CE47-A407-7C0592E6D79F}" dt="2022-06-30T14:27:27.801" v="1717" actId="1036"/>
          <ac:picMkLst>
            <pc:docMk/>
            <pc:sldMk cId="1207308000" sldId="281"/>
            <ac:picMk id="3" creationId="{601A82BF-22A2-5E0A-D643-5BE72B031836}"/>
          </ac:picMkLst>
        </pc:picChg>
        <pc:picChg chg="del">
          <ac:chgData name="Zhang JJing" userId="754116f074301989" providerId="LiveId" clId="{85122F08-DEBE-CE47-A407-7C0592E6D79F}" dt="2022-06-30T12:49:05.211" v="1080" actId="478"/>
          <ac:picMkLst>
            <pc:docMk/>
            <pc:sldMk cId="1207308000" sldId="281"/>
            <ac:picMk id="1026" creationId="{38D609A7-A1D5-DE5B-BC87-52E1C585E5A0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57:47.595" v="7745" actId="20577"/>
        <pc:sldMkLst>
          <pc:docMk/>
          <pc:sldMk cId="2600555053" sldId="282"/>
        </pc:sldMkLst>
        <pc:spChg chg="mod">
          <ac:chgData name="Zhang JJing" userId="754116f074301989" providerId="LiveId" clId="{85122F08-DEBE-CE47-A407-7C0592E6D79F}" dt="2022-06-30T14:41:28.920" v="1844" actId="113"/>
          <ac:spMkLst>
            <pc:docMk/>
            <pc:sldMk cId="2600555053" sldId="282"/>
            <ac:spMk id="5" creationId="{2AD60704-E2ED-344C-D6DF-CF4D176FD1B8}"/>
          </ac:spMkLst>
        </pc:spChg>
        <pc:spChg chg="add del mod">
          <ac:chgData name="Zhang JJing" userId="754116f074301989" providerId="LiveId" clId="{85122F08-DEBE-CE47-A407-7C0592E6D79F}" dt="2022-06-30T14:56:55.977" v="2132" actId="478"/>
          <ac:spMkLst>
            <pc:docMk/>
            <pc:sldMk cId="2600555053" sldId="282"/>
            <ac:spMk id="8" creationId="{F85466CA-D8C1-34A5-9EB3-47EDCBDDD898}"/>
          </ac:spMkLst>
        </pc:spChg>
        <pc:spChg chg="add del mod">
          <ac:chgData name="Zhang JJing" userId="754116f074301989" providerId="LiveId" clId="{85122F08-DEBE-CE47-A407-7C0592E6D79F}" dt="2022-06-30T14:55:56.922" v="2107" actId="478"/>
          <ac:spMkLst>
            <pc:docMk/>
            <pc:sldMk cId="2600555053" sldId="282"/>
            <ac:spMk id="11" creationId="{22A06E13-0D3F-A933-E474-870CB71E79B7}"/>
          </ac:spMkLst>
        </pc:spChg>
        <pc:spChg chg="add del mod">
          <ac:chgData name="Zhang JJing" userId="754116f074301989" providerId="LiveId" clId="{85122F08-DEBE-CE47-A407-7C0592E6D79F}" dt="2022-06-30T14:52:18.272" v="2040" actId="478"/>
          <ac:spMkLst>
            <pc:docMk/>
            <pc:sldMk cId="2600555053" sldId="282"/>
            <ac:spMk id="12" creationId="{FF4D00EE-5B9F-A6CA-8638-F90445FBC31F}"/>
          </ac:spMkLst>
        </pc:spChg>
        <pc:spChg chg="add del mod">
          <ac:chgData name="Zhang JJing" userId="754116f074301989" providerId="LiveId" clId="{85122F08-DEBE-CE47-A407-7C0592E6D79F}" dt="2022-06-30T14:55:56.922" v="2107" actId="478"/>
          <ac:spMkLst>
            <pc:docMk/>
            <pc:sldMk cId="2600555053" sldId="282"/>
            <ac:spMk id="13" creationId="{22A06E13-0D3F-A933-E474-870CB71E79B7}"/>
          </ac:spMkLst>
        </pc:spChg>
        <pc:spChg chg="add mod">
          <ac:chgData name="Zhang JJing" userId="754116f074301989" providerId="LiveId" clId="{85122F08-DEBE-CE47-A407-7C0592E6D79F}" dt="2022-06-30T14:58:10.638" v="2174" actId="1037"/>
          <ac:spMkLst>
            <pc:docMk/>
            <pc:sldMk cId="2600555053" sldId="282"/>
            <ac:spMk id="15" creationId="{18886FD8-4AA3-B293-BFF5-13272C1AA246}"/>
          </ac:spMkLst>
        </pc:spChg>
        <pc:spChg chg="mod">
          <ac:chgData name="Zhang JJing" userId="754116f074301989" providerId="LiveId" clId="{85122F08-DEBE-CE47-A407-7C0592E6D79F}" dt="2022-06-30T13:08:03.174" v="1254" actId="20577"/>
          <ac:spMkLst>
            <pc:docMk/>
            <pc:sldMk cId="2600555053" sldId="282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6-30T12:57:25.838" v="1167" actId="478"/>
          <ac:picMkLst>
            <pc:docMk/>
            <pc:sldMk cId="2600555053" sldId="282"/>
            <ac:picMk id="2" creationId="{5370F4E8-0EE8-9D16-7B8E-9A0821F25F7C}"/>
          </ac:picMkLst>
        </pc:picChg>
        <pc:picChg chg="add del mod">
          <ac:chgData name="Zhang JJing" userId="754116f074301989" providerId="LiveId" clId="{85122F08-DEBE-CE47-A407-7C0592E6D79F}" dt="2022-06-30T13:11:09.988" v="1271" actId="478"/>
          <ac:picMkLst>
            <pc:docMk/>
            <pc:sldMk cId="2600555053" sldId="282"/>
            <ac:picMk id="3" creationId="{AD3FC9FA-4354-2B04-1708-9793F64690C8}"/>
          </ac:picMkLst>
        </pc:picChg>
        <pc:picChg chg="add mod modCrop">
          <ac:chgData name="Zhang JJing" userId="754116f074301989" providerId="LiveId" clId="{85122F08-DEBE-CE47-A407-7C0592E6D79F}" dt="2022-06-30T14:58:10.638" v="2174" actId="1037"/>
          <ac:picMkLst>
            <pc:docMk/>
            <pc:sldMk cId="2600555053" sldId="282"/>
            <ac:picMk id="7" creationId="{6E20AA61-54FE-95AE-C03A-F4245D4A1729}"/>
          </ac:picMkLst>
        </pc:picChg>
        <pc:picChg chg="add del mod modCrop">
          <ac:chgData name="Zhang JJing" userId="754116f074301989" providerId="LiveId" clId="{85122F08-DEBE-CE47-A407-7C0592E6D79F}" dt="2022-06-30T14:55:53.850" v="2106" actId="478"/>
          <ac:picMkLst>
            <pc:docMk/>
            <pc:sldMk cId="2600555053" sldId="282"/>
            <ac:picMk id="9" creationId="{2F360305-5BB5-EFD2-B176-BD912987C905}"/>
          </ac:picMkLst>
        </pc:picChg>
      </pc:sldChg>
      <pc:sldChg chg="new del">
        <pc:chgData name="Zhang JJing" userId="754116f074301989" providerId="LiveId" clId="{85122F08-DEBE-CE47-A407-7C0592E6D79F}" dt="2022-06-30T13:19:24.152" v="1400" actId="2696"/>
        <pc:sldMkLst>
          <pc:docMk/>
          <pc:sldMk cId="220133976" sldId="283"/>
        </pc:sldMkLst>
      </pc:sldChg>
      <pc:sldChg chg="addSp delSp modSp add mod modNotesTx">
        <pc:chgData name="Zhang JJing" userId="754116f074301989" providerId="LiveId" clId="{85122F08-DEBE-CE47-A407-7C0592E6D79F}" dt="2022-07-01T05:45:03.622" v="5530" actId="1036"/>
        <pc:sldMkLst>
          <pc:docMk/>
          <pc:sldMk cId="694110113" sldId="283"/>
        </pc:sldMkLst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2:27.527" v="1869" actId="207"/>
          <ac:spMkLst>
            <pc:docMk/>
            <pc:sldMk cId="694110113" sldId="283"/>
            <ac:spMk id="12" creationId="{F7375392-8B1C-4E0C-E051-2C81F4868327}"/>
          </ac:spMkLst>
        </pc:spChg>
        <pc:spChg chg="del">
          <ac:chgData name="Zhang JJing" userId="754116f074301989" providerId="LiveId" clId="{85122F08-DEBE-CE47-A407-7C0592E6D79F}" dt="2022-06-30T14:39:14.587" v="1817" actId="478"/>
          <ac:spMkLst>
            <pc:docMk/>
            <pc:sldMk cId="694110113" sldId="283"/>
            <ac:spMk id="15" creationId="{B63A56A5-ACE8-82DF-0910-13B0B5D09B26}"/>
          </ac:spMkLst>
        </pc:spChg>
        <pc:spChg chg="add del">
          <ac:chgData name="Zhang JJing" userId="754116f074301989" providerId="LiveId" clId="{85122F08-DEBE-CE47-A407-7C0592E6D79F}" dt="2022-06-30T14:39:57.076" v="1822" actId="478"/>
          <ac:spMkLst>
            <pc:docMk/>
            <pc:sldMk cId="694110113" sldId="283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4:39:57.076" v="1822" actId="478"/>
          <ac:spMkLst>
            <pc:docMk/>
            <pc:sldMk cId="694110113" sldId="283"/>
            <ac:spMk id="17" creationId="{DE14B6B6-6BA5-873A-7D96-D23BDAE8E95B}"/>
          </ac:spMkLst>
        </pc:spChg>
        <pc:spChg chg="add mod">
          <ac:chgData name="Zhang JJing" userId="754116f074301989" providerId="LiveId" clId="{85122F08-DEBE-CE47-A407-7C0592E6D79F}" dt="2022-07-01T05:45:03.622" v="5530" actId="1036"/>
          <ac:spMkLst>
            <pc:docMk/>
            <pc:sldMk cId="694110113" sldId="283"/>
            <ac:spMk id="18" creationId="{B3B0E9AD-74AB-7C0B-45EA-F5BB3E610B16}"/>
          </ac:spMkLst>
        </pc:spChg>
        <pc:picChg chg="del">
          <ac:chgData name="Zhang JJing" userId="754116f074301989" providerId="LiveId" clId="{85122F08-DEBE-CE47-A407-7C0592E6D79F}" dt="2022-06-30T14:39:46.573" v="1818" actId="478"/>
          <ac:picMkLst>
            <pc:docMk/>
            <pc:sldMk cId="694110113" sldId="283"/>
            <ac:picMk id="2" creationId="{A552F95C-15E1-DB90-5109-9FD2E3194A3D}"/>
          </ac:picMkLst>
        </pc:picChg>
        <pc:picChg chg="add del">
          <ac:chgData name="Zhang JJing" userId="754116f074301989" providerId="LiveId" clId="{85122F08-DEBE-CE47-A407-7C0592E6D79F}" dt="2022-06-30T13:19:33.776" v="1403"/>
          <ac:picMkLst>
            <pc:docMk/>
            <pc:sldMk cId="694110113" sldId="283"/>
            <ac:picMk id="3" creationId="{04160E33-A029-BD80-1403-62C710B7B67D}"/>
          </ac:picMkLst>
        </pc:picChg>
        <pc:picChg chg="add del mod">
          <ac:chgData name="Zhang JJing" userId="754116f074301989" providerId="LiveId" clId="{85122F08-DEBE-CE47-A407-7C0592E6D79F}" dt="2022-07-01T03:05:21.249" v="5074" actId="478"/>
          <ac:picMkLst>
            <pc:docMk/>
            <pc:sldMk cId="694110113" sldId="283"/>
            <ac:picMk id="5" creationId="{4E1B8B42-C247-914D-5A6F-02121DD0E047}"/>
          </ac:picMkLst>
        </pc:picChg>
        <pc:picChg chg="del">
          <ac:chgData name="Zhang JJing" userId="754116f074301989" providerId="LiveId" clId="{85122F08-DEBE-CE47-A407-7C0592E6D79F}" dt="2022-06-30T14:39:14.587" v="1817" actId="478"/>
          <ac:picMkLst>
            <pc:docMk/>
            <pc:sldMk cId="694110113" sldId="283"/>
            <ac:picMk id="7" creationId="{B8E62743-DB8E-8DED-FC0A-60A2CEE1BD7D}"/>
          </ac:picMkLst>
        </pc:picChg>
        <pc:picChg chg="add mod">
          <ac:chgData name="Zhang JJing" userId="754116f074301989" providerId="LiveId" clId="{85122F08-DEBE-CE47-A407-7C0592E6D79F}" dt="2022-07-01T05:44:58.901" v="5520" actId="14100"/>
          <ac:picMkLst>
            <pc:docMk/>
            <pc:sldMk cId="694110113" sldId="283"/>
            <ac:picMk id="10" creationId="{926670BC-4BA0-D9E6-FE54-E35F0D502624}"/>
          </ac:picMkLst>
        </pc:picChg>
      </pc:sldChg>
      <pc:sldChg chg="new del">
        <pc:chgData name="Zhang JJing" userId="754116f074301989" providerId="LiveId" clId="{85122F08-DEBE-CE47-A407-7C0592E6D79F}" dt="2022-06-30T13:19:15.312" v="1398" actId="2696"/>
        <pc:sldMkLst>
          <pc:docMk/>
          <pc:sldMk cId="1597881279" sldId="283"/>
        </pc:sldMkLst>
      </pc:sldChg>
      <pc:sldChg chg="addSp delSp modSp add mod modNotesTx">
        <pc:chgData name="Zhang JJing" userId="754116f074301989" providerId="LiveId" clId="{85122F08-DEBE-CE47-A407-7C0592E6D79F}" dt="2022-07-01T10:02:28.051" v="8504" actId="20577"/>
        <pc:sldMkLst>
          <pc:docMk/>
          <pc:sldMk cId="3258154750" sldId="284"/>
        </pc:sldMkLst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6-30T14:44:17.549" v="1902" actId="478"/>
          <ac:spMkLst>
            <pc:docMk/>
            <pc:sldMk cId="3258154750" sldId="284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2:52.071" v="1898" actId="207"/>
          <ac:spMkLst>
            <pc:docMk/>
            <pc:sldMk cId="3258154750" sldId="284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6:49:27.382" v="6391" actId="1035"/>
          <ac:spMkLst>
            <pc:docMk/>
            <pc:sldMk cId="3258154750" sldId="284"/>
            <ac:spMk id="13" creationId="{1DD31D2F-39B7-6EB2-6BD6-80D6D3B64191}"/>
          </ac:spMkLst>
        </pc:spChg>
        <pc:spChg chg="del">
          <ac:chgData name="Zhang JJing" userId="754116f074301989" providerId="LiveId" clId="{85122F08-DEBE-CE47-A407-7C0592E6D79F}" dt="2022-06-30T14:44:08.697" v="1899" actId="478"/>
          <ac:spMkLst>
            <pc:docMk/>
            <pc:sldMk cId="3258154750" sldId="284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6-30T14:44:14.948" v="1901" actId="478"/>
          <ac:spMkLst>
            <pc:docMk/>
            <pc:sldMk cId="3258154750" sldId="284"/>
            <ac:spMk id="17" creationId="{DE14B6B6-6BA5-873A-7D96-D23BDAE8E95B}"/>
          </ac:spMkLst>
        </pc:spChg>
        <pc:picChg chg="del">
          <ac:chgData name="Zhang JJing" userId="754116f074301989" providerId="LiveId" clId="{85122F08-DEBE-CE47-A407-7C0592E6D79F}" dt="2022-06-30T14:44:09.870" v="1900" actId="478"/>
          <ac:picMkLst>
            <pc:docMk/>
            <pc:sldMk cId="3258154750" sldId="284"/>
            <ac:picMk id="2" creationId="{A552F95C-15E1-DB90-5109-9FD2E3194A3D}"/>
          </ac:picMkLst>
        </pc:picChg>
        <pc:picChg chg="add mod">
          <ac:chgData name="Zhang JJing" userId="754116f074301989" providerId="LiveId" clId="{85122F08-DEBE-CE47-A407-7C0592E6D79F}" dt="2022-07-01T06:47:26.159" v="6364" actId="1036"/>
          <ac:picMkLst>
            <pc:docMk/>
            <pc:sldMk cId="3258154750" sldId="284"/>
            <ac:picMk id="3" creationId="{9F479BF1-C494-2D30-B7BB-1910D91FC92D}"/>
          </ac:picMkLst>
        </pc:picChg>
        <pc:picChg chg="add mod">
          <ac:chgData name="Zhang JJing" userId="754116f074301989" providerId="LiveId" clId="{85122F08-DEBE-CE47-A407-7C0592E6D79F}" dt="2022-07-01T06:49:31.281" v="6392" actId="1076"/>
          <ac:picMkLst>
            <pc:docMk/>
            <pc:sldMk cId="3258154750" sldId="284"/>
            <ac:picMk id="5" creationId="{95BC76A8-EE0A-6595-08DB-5CEAD2C1C990}"/>
          </ac:picMkLst>
        </pc:picChg>
        <pc:picChg chg="del">
          <ac:chgData name="Zhang JJing" userId="754116f074301989" providerId="LiveId" clId="{85122F08-DEBE-CE47-A407-7C0592E6D79F}" dt="2022-06-30T14:44:17.549" v="1902" actId="478"/>
          <ac:picMkLst>
            <pc:docMk/>
            <pc:sldMk cId="3258154750" sldId="284"/>
            <ac:picMk id="7" creationId="{B8E62743-DB8E-8DED-FC0A-60A2CEE1BD7D}"/>
          </ac:picMkLst>
        </pc:picChg>
        <pc:picChg chg="add del mod">
          <ac:chgData name="Zhang JJing" userId="754116f074301989" providerId="LiveId" clId="{85122F08-DEBE-CE47-A407-7C0592E6D79F}" dt="2022-07-01T06:48:53.461" v="6371" actId="478"/>
          <ac:picMkLst>
            <pc:docMk/>
            <pc:sldMk cId="3258154750" sldId="284"/>
            <ac:picMk id="14" creationId="{2E72993D-A565-035C-E176-109BB28262B1}"/>
          </ac:picMkLst>
        </pc:picChg>
      </pc:sldChg>
      <pc:sldChg chg="delSp modSp add mod modNotesTx">
        <pc:chgData name="Zhang JJing" userId="754116f074301989" providerId="LiveId" clId="{85122F08-DEBE-CE47-A407-7C0592E6D79F}" dt="2022-07-01T07:36:04.920" v="7156" actId="20577"/>
        <pc:sldMkLst>
          <pc:docMk/>
          <pc:sldMk cId="1037374592" sldId="285"/>
        </pc:sldMkLst>
        <pc:spChg chg="mod">
          <ac:chgData name="Zhang JJing" userId="754116f074301989" providerId="LiveId" clId="{85122F08-DEBE-CE47-A407-7C0592E6D79F}" dt="2022-06-30T14:40:52.839" v="1837" actId="108"/>
          <ac:spMkLst>
            <pc:docMk/>
            <pc:sldMk cId="1037374592" sldId="285"/>
            <ac:spMk id="5" creationId="{2AD60704-E2ED-344C-D6DF-CF4D176FD1B8}"/>
          </ac:spMkLst>
        </pc:spChg>
        <pc:spChg chg="del">
          <ac:chgData name="Zhang JJing" userId="754116f074301989" providerId="LiveId" clId="{85122F08-DEBE-CE47-A407-7C0592E6D79F}" dt="2022-06-30T13:28:18.205" v="1520" actId="478"/>
          <ac:spMkLst>
            <pc:docMk/>
            <pc:sldMk cId="1037374592" sldId="285"/>
            <ac:spMk id="9" creationId="{7AF7EF3D-4F5B-FBD6-5815-4092EB766A06}"/>
          </ac:spMkLst>
        </pc:spChg>
        <pc:spChg chg="del">
          <ac:chgData name="Zhang JJing" userId="754116f074301989" providerId="LiveId" clId="{85122F08-DEBE-CE47-A407-7C0592E6D79F}" dt="2022-06-30T13:28:18.205" v="1520" actId="478"/>
          <ac:spMkLst>
            <pc:docMk/>
            <pc:sldMk cId="1037374592" sldId="285"/>
            <ac:spMk id="15" creationId="{25131D7F-ACB5-4CF4-35A8-6836D7938625}"/>
          </ac:spMkLst>
        </pc:spChg>
        <pc:graphicFrameChg chg="mod modGraphic">
          <ac:chgData name="Zhang JJing" userId="754116f074301989" providerId="LiveId" clId="{85122F08-DEBE-CE47-A407-7C0592E6D79F}" dt="2022-07-01T07:36:04.920" v="7156" actId="20577"/>
          <ac:graphicFrameMkLst>
            <pc:docMk/>
            <pc:sldMk cId="1037374592" sldId="285"/>
            <ac:graphicFrameMk id="16" creationId="{6B065FC5-4D45-F6E7-11F8-53DB2D1920CD}"/>
          </ac:graphicFrameMkLst>
        </pc:graphicFrameChg>
        <pc:picChg chg="del">
          <ac:chgData name="Zhang JJing" userId="754116f074301989" providerId="LiveId" clId="{85122F08-DEBE-CE47-A407-7C0592E6D79F}" dt="2022-06-30T13:28:19.279" v="1521" actId="478"/>
          <ac:picMkLst>
            <pc:docMk/>
            <pc:sldMk cId="1037374592" sldId="285"/>
            <ac:picMk id="13" creationId="{9EA70BF2-E560-2E62-848D-6022278084E2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0:36.700" v="8557" actId="20577"/>
        <pc:sldMkLst>
          <pc:docMk/>
          <pc:sldMk cId="4284291325" sldId="286"/>
        </pc:sldMkLst>
        <pc:spChg chg="add mod">
          <ac:chgData name="Zhang JJing" userId="754116f074301989" providerId="LiveId" clId="{85122F08-DEBE-CE47-A407-7C0592E6D79F}" dt="2022-07-01T05:50:28.826" v="5642" actId="1076"/>
          <ac:spMkLst>
            <pc:docMk/>
            <pc:sldMk cId="4284291325" sldId="286"/>
            <ac:spMk id="7" creationId="{C42F1803-5B17-4597-7B9E-61C2A441C95E}"/>
          </ac:spMkLst>
        </pc:spChg>
        <pc:spChg chg="mod">
          <ac:chgData name="Zhang JJing" userId="754116f074301989" providerId="LiveId" clId="{85122F08-DEBE-CE47-A407-7C0592E6D79F}" dt="2022-07-01T03:07:33.574" v="5084"/>
          <ac:spMkLst>
            <pc:docMk/>
            <pc:sldMk cId="4284291325" sldId="286"/>
            <ac:spMk id="12" creationId="{F7375392-8B1C-4E0C-E051-2C81F4868327}"/>
          </ac:spMkLst>
        </pc:spChg>
        <pc:spChg chg="del">
          <ac:chgData name="Zhang JJing" userId="754116f074301989" providerId="LiveId" clId="{85122F08-DEBE-CE47-A407-7C0592E6D79F}" dt="2022-07-01T03:07:36.696" v="5085" actId="478"/>
          <ac:spMkLst>
            <pc:docMk/>
            <pc:sldMk cId="4284291325" sldId="286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7-01T03:07:36.696" v="5085" actId="478"/>
          <ac:spMkLst>
            <pc:docMk/>
            <pc:sldMk cId="4284291325" sldId="286"/>
            <ac:spMk id="17" creationId="{DE14B6B6-6BA5-873A-7D96-D23BDAE8E95B}"/>
          </ac:spMkLst>
        </pc:spChg>
        <pc:picChg chg="add mod">
          <ac:chgData name="Zhang JJing" userId="754116f074301989" providerId="LiveId" clId="{85122F08-DEBE-CE47-A407-7C0592E6D79F}" dt="2022-07-01T05:51:49.853" v="5655" actId="14861"/>
          <ac:picMkLst>
            <pc:docMk/>
            <pc:sldMk cId="4284291325" sldId="286"/>
            <ac:picMk id="2" creationId="{B43177CA-5585-F833-59D5-282F6969B182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2:29.159" v="8590" actId="20577"/>
        <pc:sldMkLst>
          <pc:docMk/>
          <pc:sldMk cId="1223343276" sldId="287"/>
        </pc:sldMkLst>
        <pc:spChg chg="del">
          <ac:chgData name="Zhang JJing" userId="754116f074301989" providerId="LiveId" clId="{85122F08-DEBE-CE47-A407-7C0592E6D79F}" dt="2022-07-01T06:40:57.758" v="6090" actId="478"/>
          <ac:spMkLst>
            <pc:docMk/>
            <pc:sldMk cId="1223343276" sldId="287"/>
            <ac:spMk id="8" creationId="{30BD2E2A-7822-9416-547E-13C208B727EB}"/>
          </ac:spMkLst>
        </pc:spChg>
        <pc:spChg chg="del">
          <ac:chgData name="Zhang JJing" userId="754116f074301989" providerId="LiveId" clId="{85122F08-DEBE-CE47-A407-7C0592E6D79F}" dt="2022-07-01T06:40:57.758" v="6090" actId="478"/>
          <ac:spMkLst>
            <pc:docMk/>
            <pc:sldMk cId="1223343276" sldId="287"/>
            <ac:spMk id="9" creationId="{1E594F7F-5484-CB08-49FA-622D4E09DF8A}"/>
          </ac:spMkLst>
        </pc:spChg>
        <pc:spChg chg="mod">
          <ac:chgData name="Zhang JJing" userId="754116f074301989" providerId="LiveId" clId="{85122F08-DEBE-CE47-A407-7C0592E6D79F}" dt="2022-06-30T14:45:04.220" v="1908" actId="113"/>
          <ac:spMkLst>
            <pc:docMk/>
            <pc:sldMk cId="1223343276" sldId="287"/>
            <ac:spMk id="12" creationId="{F7375392-8B1C-4E0C-E051-2C81F4868327}"/>
          </ac:spMkLst>
        </pc:spChg>
        <pc:spChg chg="add mod">
          <ac:chgData name="Zhang JJing" userId="754116f074301989" providerId="LiveId" clId="{85122F08-DEBE-CE47-A407-7C0592E6D79F}" dt="2022-07-01T06:57:32.835" v="6537" actId="113"/>
          <ac:spMkLst>
            <pc:docMk/>
            <pc:sldMk cId="1223343276" sldId="287"/>
            <ac:spMk id="14" creationId="{3514B8CC-C969-D7B4-8D9D-EEAD8C26A8B2}"/>
          </ac:spMkLst>
        </pc:spChg>
        <pc:spChg chg="del">
          <ac:chgData name="Zhang JJing" userId="754116f074301989" providerId="LiveId" clId="{85122F08-DEBE-CE47-A407-7C0592E6D79F}" dt="2022-07-01T06:40:55.224" v="6089" actId="478"/>
          <ac:spMkLst>
            <pc:docMk/>
            <pc:sldMk cId="1223343276" sldId="287"/>
            <ac:spMk id="15" creationId="{B63A56A5-ACE8-82DF-0910-13B0B5D09B26}"/>
          </ac:spMkLst>
        </pc:spChg>
        <pc:spChg chg="del">
          <ac:chgData name="Zhang JJing" userId="754116f074301989" providerId="LiveId" clId="{85122F08-DEBE-CE47-A407-7C0592E6D79F}" dt="2022-07-01T06:41:00.812" v="6091" actId="478"/>
          <ac:spMkLst>
            <pc:docMk/>
            <pc:sldMk cId="1223343276" sldId="287"/>
            <ac:spMk id="16" creationId="{1632A1B9-F44C-BCEB-EA1C-1C8D8D0083A9}"/>
          </ac:spMkLst>
        </pc:spChg>
        <pc:spChg chg="del">
          <ac:chgData name="Zhang JJing" userId="754116f074301989" providerId="LiveId" clId="{85122F08-DEBE-CE47-A407-7C0592E6D79F}" dt="2022-07-01T06:41:00.812" v="6091" actId="478"/>
          <ac:spMkLst>
            <pc:docMk/>
            <pc:sldMk cId="1223343276" sldId="287"/>
            <ac:spMk id="17" creationId="{DE14B6B6-6BA5-873A-7D96-D23BDAE8E95B}"/>
          </ac:spMkLst>
        </pc:spChg>
        <pc:spChg chg="add mod">
          <ac:chgData name="Zhang JJing" userId="754116f074301989" providerId="LiveId" clId="{85122F08-DEBE-CE47-A407-7C0592E6D79F}" dt="2022-07-01T06:52:56.367" v="6433" actId="14100"/>
          <ac:spMkLst>
            <pc:docMk/>
            <pc:sldMk cId="1223343276" sldId="287"/>
            <ac:spMk id="18" creationId="{CC9C4B27-22F9-D92A-0EF5-6201F20834DA}"/>
          </ac:spMkLst>
        </pc:spChg>
        <pc:picChg chg="del">
          <ac:chgData name="Zhang JJing" userId="754116f074301989" providerId="LiveId" clId="{85122F08-DEBE-CE47-A407-7C0592E6D79F}" dt="2022-07-01T06:40:57.758" v="6090" actId="478"/>
          <ac:picMkLst>
            <pc:docMk/>
            <pc:sldMk cId="1223343276" sldId="287"/>
            <ac:picMk id="2" creationId="{A552F95C-15E1-DB90-5109-9FD2E3194A3D}"/>
          </ac:picMkLst>
        </pc:picChg>
        <pc:picChg chg="add mod modCrop">
          <ac:chgData name="Zhang JJing" userId="754116f074301989" providerId="LiveId" clId="{85122F08-DEBE-CE47-A407-7C0592E6D79F}" dt="2022-07-01T06:49:41.517" v="6393" actId="1076"/>
          <ac:picMkLst>
            <pc:docMk/>
            <pc:sldMk cId="1223343276" sldId="287"/>
            <ac:picMk id="3" creationId="{4BA06B41-1A96-56E7-665F-C1DA1F8EE7CB}"/>
          </ac:picMkLst>
        </pc:picChg>
        <pc:picChg chg="del">
          <ac:chgData name="Zhang JJing" userId="754116f074301989" providerId="LiveId" clId="{85122F08-DEBE-CE47-A407-7C0592E6D79F}" dt="2022-07-01T06:40:55.224" v="6089" actId="478"/>
          <ac:picMkLst>
            <pc:docMk/>
            <pc:sldMk cId="1223343276" sldId="287"/>
            <ac:picMk id="7" creationId="{B8E62743-DB8E-8DED-FC0A-60A2CEE1BD7D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57:39.450" v="7742" actId="20577"/>
        <pc:sldMkLst>
          <pc:docMk/>
          <pc:sldMk cId="1924729255" sldId="288"/>
        </pc:sldMkLst>
        <pc:spChg chg="del mod">
          <ac:chgData name="Zhang JJing" userId="754116f074301989" providerId="LiveId" clId="{85122F08-DEBE-CE47-A407-7C0592E6D79F}" dt="2022-06-30T15:00:02.599" v="2223" actId="478"/>
          <ac:spMkLst>
            <pc:docMk/>
            <pc:sldMk cId="1924729255" sldId="288"/>
            <ac:spMk id="8" creationId="{F85466CA-D8C1-34A5-9EB3-47EDCBDDD898}"/>
          </ac:spMkLst>
        </pc:spChg>
        <pc:spChg chg="mod">
          <ac:chgData name="Zhang JJing" userId="754116f074301989" providerId="LiveId" clId="{85122F08-DEBE-CE47-A407-7C0592E6D79F}" dt="2022-06-30T14:58:31.587" v="2178" actId="164"/>
          <ac:spMkLst>
            <pc:docMk/>
            <pc:sldMk cId="1924729255" sldId="288"/>
            <ac:spMk id="11" creationId="{22A06E13-0D3F-A933-E474-870CB71E79B7}"/>
          </ac:spMkLst>
        </pc:spChg>
        <pc:spChg chg="add mod">
          <ac:chgData name="Zhang JJing" userId="754116f074301989" providerId="LiveId" clId="{85122F08-DEBE-CE47-A407-7C0592E6D79F}" dt="2022-06-30T23:54:42.647" v="3202" actId="20577"/>
          <ac:spMkLst>
            <pc:docMk/>
            <pc:sldMk cId="1924729255" sldId="288"/>
            <ac:spMk id="12" creationId="{3F02C7F9-15A1-D9FE-B4A1-5326279A14D7}"/>
          </ac:spMkLst>
        </pc:spChg>
        <pc:spChg chg="mod">
          <ac:chgData name="Zhang JJing" userId="754116f074301989" providerId="LiveId" clId="{85122F08-DEBE-CE47-A407-7C0592E6D79F}" dt="2022-06-30T14:58:31.587" v="2178" actId="164"/>
          <ac:spMkLst>
            <pc:docMk/>
            <pc:sldMk cId="1924729255" sldId="288"/>
            <ac:spMk id="13" creationId="{22A06E13-0D3F-A933-E474-870CB71E79B7}"/>
          </ac:spMkLst>
        </pc:spChg>
        <pc:spChg chg="mod">
          <ac:chgData name="Zhang JJing" userId="754116f074301989" providerId="LiveId" clId="{85122F08-DEBE-CE47-A407-7C0592E6D79F}" dt="2022-06-30T14:58:19.657" v="2177" actId="1076"/>
          <ac:spMkLst>
            <pc:docMk/>
            <pc:sldMk cId="1924729255" sldId="288"/>
            <ac:spMk id="24" creationId="{9FFA18EF-1642-6467-5860-2E60EC496254}"/>
          </ac:spMkLst>
        </pc:spChg>
        <pc:grpChg chg="add mod">
          <ac:chgData name="Zhang JJing" userId="754116f074301989" providerId="LiveId" clId="{85122F08-DEBE-CE47-A407-7C0592E6D79F}" dt="2022-06-30T14:58:44.785" v="2193" actId="1036"/>
          <ac:grpSpMkLst>
            <pc:docMk/>
            <pc:sldMk cId="1924729255" sldId="288"/>
            <ac:grpSpMk id="2" creationId="{3B7DBBE8-6AFE-FD4E-D6D9-8151330CF703}"/>
          </ac:grpSpMkLst>
        </pc:grpChg>
        <pc:picChg chg="del">
          <ac:chgData name="Zhang JJing" userId="754116f074301989" providerId="LiveId" clId="{85122F08-DEBE-CE47-A407-7C0592E6D79F}" dt="2022-06-30T14:58:15.950" v="2175" actId="478"/>
          <ac:picMkLst>
            <pc:docMk/>
            <pc:sldMk cId="1924729255" sldId="288"/>
            <ac:picMk id="7" creationId="{6E20AA61-54FE-95AE-C03A-F4245D4A1729}"/>
          </ac:picMkLst>
        </pc:picChg>
        <pc:picChg chg="mod">
          <ac:chgData name="Zhang JJing" userId="754116f074301989" providerId="LiveId" clId="{85122F08-DEBE-CE47-A407-7C0592E6D79F}" dt="2022-06-30T14:58:31.587" v="2178" actId="164"/>
          <ac:picMkLst>
            <pc:docMk/>
            <pc:sldMk cId="1924729255" sldId="288"/>
            <ac:picMk id="9" creationId="{2F360305-5BB5-EFD2-B176-BD912987C905}"/>
          </ac:picMkLst>
        </pc:picChg>
      </pc:sldChg>
      <pc:sldChg chg="add del">
        <pc:chgData name="Zhang JJing" userId="754116f074301989" providerId="LiveId" clId="{85122F08-DEBE-CE47-A407-7C0592E6D79F}" dt="2022-06-30T15:41:39.664" v="2584" actId="2696"/>
        <pc:sldMkLst>
          <pc:docMk/>
          <pc:sldMk cId="4177299705" sldId="289"/>
        </pc:sldMkLst>
      </pc:sldChg>
      <pc:sldChg chg="addSp delSp modSp add mod ord modNotesTx">
        <pc:chgData name="Zhang JJing" userId="754116f074301989" providerId="LiveId" clId="{85122F08-DEBE-CE47-A407-7C0592E6D79F}" dt="2022-07-01T00:20:25.418" v="3486" actId="20577"/>
        <pc:sldMkLst>
          <pc:docMk/>
          <pc:sldMk cId="1193426564" sldId="290"/>
        </pc:sldMkLst>
        <pc:spChg chg="add mod">
          <ac:chgData name="Zhang JJing" userId="754116f074301989" providerId="LiveId" clId="{85122F08-DEBE-CE47-A407-7C0592E6D79F}" dt="2022-07-01T00:13:57.217" v="3360" actId="1076"/>
          <ac:spMkLst>
            <pc:docMk/>
            <pc:sldMk cId="1193426564" sldId="290"/>
            <ac:spMk id="5" creationId="{8E475B41-0CB1-95DD-D048-8F35597CA0D3}"/>
          </ac:spMkLst>
        </pc:spChg>
        <pc:spChg chg="del">
          <ac:chgData name="Zhang JJing" userId="754116f074301989" providerId="LiveId" clId="{85122F08-DEBE-CE47-A407-7C0592E6D79F}" dt="2022-06-30T15:39:24.027" v="2541" actId="478"/>
          <ac:spMkLst>
            <pc:docMk/>
            <pc:sldMk cId="1193426564" sldId="290"/>
            <ac:spMk id="9" creationId="{64542795-4A7D-BD41-1330-55C2F4166A30}"/>
          </ac:spMkLst>
        </pc:spChg>
        <pc:spChg chg="mod">
          <ac:chgData name="Zhang JJing" userId="754116f074301989" providerId="LiveId" clId="{85122F08-DEBE-CE47-A407-7C0592E6D79F}" dt="2022-07-01T00:05:35.067" v="3232" actId="20577"/>
          <ac:spMkLst>
            <pc:docMk/>
            <pc:sldMk cId="1193426564" sldId="290"/>
            <ac:spMk id="15" creationId="{F9AB0E5E-32DB-BE82-9339-91E503C7A44A}"/>
          </ac:spMkLst>
        </pc:spChg>
        <pc:spChg chg="del">
          <ac:chgData name="Zhang JJing" userId="754116f074301989" providerId="LiveId" clId="{85122F08-DEBE-CE47-A407-7C0592E6D79F}" dt="2022-06-30T15:39:24.027" v="2541" actId="478"/>
          <ac:spMkLst>
            <pc:docMk/>
            <pc:sldMk cId="1193426564" sldId="290"/>
            <ac:spMk id="18" creationId="{47C1B8C7-44B2-4901-A549-D1B0F80D8E64}"/>
          </ac:spMkLst>
        </pc:spChg>
        <pc:picChg chg="del">
          <ac:chgData name="Zhang JJing" userId="754116f074301989" providerId="LiveId" clId="{85122F08-DEBE-CE47-A407-7C0592E6D79F}" dt="2022-06-30T15:39:20.171" v="2540" actId="478"/>
          <ac:picMkLst>
            <pc:docMk/>
            <pc:sldMk cId="1193426564" sldId="290"/>
            <ac:picMk id="2" creationId="{24517899-8DAE-50E5-5548-2B1EE17CCB04}"/>
          </ac:picMkLst>
        </pc:picChg>
        <pc:picChg chg="add mod">
          <ac:chgData name="Zhang JJing" userId="754116f074301989" providerId="LiveId" clId="{85122F08-DEBE-CE47-A407-7C0592E6D79F}" dt="2022-07-01T00:20:08.437" v="3453" actId="1076"/>
          <ac:picMkLst>
            <pc:docMk/>
            <pc:sldMk cId="1193426564" sldId="290"/>
            <ac:picMk id="3" creationId="{7A0FB389-418E-43C3-0EC7-F565D2FD3D2E}"/>
          </ac:picMkLst>
        </pc:picChg>
        <pc:picChg chg="add mod modCrop">
          <ac:chgData name="Zhang JJing" userId="754116f074301989" providerId="LiveId" clId="{85122F08-DEBE-CE47-A407-7C0592E6D79F}" dt="2022-07-01T00:20:16.429" v="3454" actId="1076"/>
          <ac:picMkLst>
            <pc:docMk/>
            <pc:sldMk cId="1193426564" sldId="290"/>
            <ac:picMk id="7" creationId="{66427107-01E5-F35B-47E0-0A45EFB1333D}"/>
          </ac:picMkLst>
        </pc:picChg>
        <pc:picChg chg="del">
          <ac:chgData name="Zhang JJing" userId="754116f074301989" providerId="LiveId" clId="{85122F08-DEBE-CE47-A407-7C0592E6D79F}" dt="2022-06-30T15:39:25.850" v="2542" actId="478"/>
          <ac:picMkLst>
            <pc:docMk/>
            <pc:sldMk cId="1193426564" sldId="290"/>
            <ac:picMk id="8" creationId="{249839CB-8BA8-6A87-9B8F-DD203CA492C3}"/>
          </ac:picMkLst>
        </pc:picChg>
        <pc:picChg chg="add del mod">
          <ac:chgData name="Zhang JJing" userId="754116f074301989" providerId="LiveId" clId="{85122F08-DEBE-CE47-A407-7C0592E6D79F}" dt="2022-07-01T00:14:06.374" v="3361" actId="21"/>
          <ac:picMkLst>
            <pc:docMk/>
            <pc:sldMk cId="1193426564" sldId="290"/>
            <ac:picMk id="12" creationId="{4C0933FF-F9A3-0E28-6B09-7CD086C79614}"/>
          </ac:picMkLst>
        </pc:picChg>
      </pc:sldChg>
      <pc:sldChg chg="add del">
        <pc:chgData name="Zhang JJing" userId="754116f074301989" providerId="LiveId" clId="{85122F08-DEBE-CE47-A407-7C0592E6D79F}" dt="2022-06-30T15:49:39.660" v="2747" actId="2696"/>
        <pc:sldMkLst>
          <pc:docMk/>
          <pc:sldMk cId="343317666" sldId="291"/>
        </pc:sldMkLst>
      </pc:sldChg>
      <pc:sldChg chg="addSp modSp add mod ord">
        <pc:chgData name="Zhang JJing" userId="754116f074301989" providerId="LiveId" clId="{85122F08-DEBE-CE47-A407-7C0592E6D79F}" dt="2022-06-30T23:50:27.932" v="3094" actId="1076"/>
        <pc:sldMkLst>
          <pc:docMk/>
          <pc:sldMk cId="1617251145" sldId="292"/>
        </pc:sldMkLst>
        <pc:spChg chg="mod">
          <ac:chgData name="Zhang JJing" userId="754116f074301989" providerId="LiveId" clId="{85122F08-DEBE-CE47-A407-7C0592E6D79F}" dt="2022-06-30T15:43:46.277" v="2629" actId="1036"/>
          <ac:spMkLst>
            <pc:docMk/>
            <pc:sldMk cId="1617251145" sldId="292"/>
            <ac:spMk id="9" creationId="{64542795-4A7D-BD41-1330-55C2F4166A30}"/>
          </ac:spMkLst>
        </pc:spChg>
        <pc:spChg chg="mod">
          <ac:chgData name="Zhang JJing" userId="754116f074301989" providerId="LiveId" clId="{85122F08-DEBE-CE47-A407-7C0592E6D79F}" dt="2022-06-30T23:49:50.302" v="3086" actId="20577"/>
          <ac:spMkLst>
            <pc:docMk/>
            <pc:sldMk cId="1617251145" sldId="292"/>
            <ac:spMk id="15" creationId="{F9AB0E5E-32DB-BE82-9339-91E503C7A44A}"/>
          </ac:spMkLst>
        </pc:spChg>
        <pc:spChg chg="mod">
          <ac:chgData name="Zhang JJing" userId="754116f074301989" providerId="LiveId" clId="{85122F08-DEBE-CE47-A407-7C0592E6D79F}" dt="2022-06-30T15:43:46.277" v="2629" actId="1036"/>
          <ac:spMkLst>
            <pc:docMk/>
            <pc:sldMk cId="1617251145" sldId="292"/>
            <ac:spMk id="18" creationId="{47C1B8C7-44B2-4901-A549-D1B0F80D8E64}"/>
          </ac:spMkLst>
        </pc:spChg>
        <pc:grpChg chg="add mod">
          <ac:chgData name="Zhang JJing" userId="754116f074301989" providerId="LiveId" clId="{85122F08-DEBE-CE47-A407-7C0592E6D79F}" dt="2022-06-30T23:47:15.165" v="3042" actId="1076"/>
          <ac:grpSpMkLst>
            <pc:docMk/>
            <pc:sldMk cId="1617251145" sldId="292"/>
            <ac:grpSpMk id="7" creationId="{A83CFFA7-966F-DCE3-620C-FD24F15AD30C}"/>
          </ac:grpSpMkLst>
        </pc:grpChg>
        <pc:picChg chg="mod modCrop">
          <ac:chgData name="Zhang JJing" userId="754116f074301989" providerId="LiveId" clId="{85122F08-DEBE-CE47-A407-7C0592E6D79F}" dt="2022-06-30T15:43:46.277" v="2629" actId="1036"/>
          <ac:picMkLst>
            <pc:docMk/>
            <pc:sldMk cId="1617251145" sldId="292"/>
            <ac:picMk id="2" creationId="{24517899-8DAE-50E5-5548-2B1EE17CCB04}"/>
          </ac:picMkLst>
        </pc:picChg>
        <pc:picChg chg="add mod modCrop">
          <ac:chgData name="Zhang JJing" userId="754116f074301989" providerId="LiveId" clId="{85122F08-DEBE-CE47-A407-7C0592E6D79F}" dt="2022-06-30T23:46:49.839" v="3036" actId="164"/>
          <ac:picMkLst>
            <pc:docMk/>
            <pc:sldMk cId="1617251145" sldId="292"/>
            <ac:picMk id="3" creationId="{4D4F0664-A15E-A335-DF75-89E5B669AF55}"/>
          </ac:picMkLst>
        </pc:picChg>
        <pc:picChg chg="add mod modCrop">
          <ac:chgData name="Zhang JJing" userId="754116f074301989" providerId="LiveId" clId="{85122F08-DEBE-CE47-A407-7C0592E6D79F}" dt="2022-06-30T23:46:49.839" v="3036" actId="164"/>
          <ac:picMkLst>
            <pc:docMk/>
            <pc:sldMk cId="1617251145" sldId="292"/>
            <ac:picMk id="5" creationId="{D838345E-B57B-32FE-6FA4-DE03946468AE}"/>
          </ac:picMkLst>
        </pc:picChg>
        <pc:picChg chg="mod">
          <ac:chgData name="Zhang JJing" userId="754116f074301989" providerId="LiveId" clId="{85122F08-DEBE-CE47-A407-7C0592E6D79F}" dt="2022-06-30T15:43:46.277" v="2629" actId="1036"/>
          <ac:picMkLst>
            <pc:docMk/>
            <pc:sldMk cId="1617251145" sldId="292"/>
            <ac:picMk id="8" creationId="{249839CB-8BA8-6A87-9B8F-DD203CA492C3}"/>
          </ac:picMkLst>
        </pc:picChg>
        <pc:picChg chg="add mod">
          <ac:chgData name="Zhang JJing" userId="754116f074301989" providerId="LiveId" clId="{85122F08-DEBE-CE47-A407-7C0592E6D79F}" dt="2022-06-30T23:49:59.202" v="3090" actId="1076"/>
          <ac:picMkLst>
            <pc:docMk/>
            <pc:sldMk cId="1617251145" sldId="292"/>
            <ac:picMk id="10" creationId="{230BD7EB-5A87-1E4C-6DEA-1C6EDB862919}"/>
          </ac:picMkLst>
        </pc:picChg>
        <pc:picChg chg="add mod">
          <ac:chgData name="Zhang JJing" userId="754116f074301989" providerId="LiveId" clId="{85122F08-DEBE-CE47-A407-7C0592E6D79F}" dt="2022-06-30T23:50:27.932" v="3094" actId="1076"/>
          <ac:picMkLst>
            <pc:docMk/>
            <pc:sldMk cId="1617251145" sldId="292"/>
            <ac:picMk id="11" creationId="{85F7A961-BFEC-D885-1930-D4B061FBC594}"/>
          </ac:picMkLst>
        </pc:picChg>
      </pc:sldChg>
      <pc:sldChg chg="addSp modSp add mod modNotesTx">
        <pc:chgData name="Zhang JJing" userId="754116f074301989" providerId="LiveId" clId="{85122F08-DEBE-CE47-A407-7C0592E6D79F}" dt="2022-07-01T00:24:19.301" v="3570" actId="20577"/>
        <pc:sldMkLst>
          <pc:docMk/>
          <pc:sldMk cId="3479996692" sldId="293"/>
        </pc:sldMkLst>
        <pc:spChg chg="mod">
          <ac:chgData name="Zhang JJing" userId="754116f074301989" providerId="LiveId" clId="{85122F08-DEBE-CE47-A407-7C0592E6D79F}" dt="2022-07-01T00:24:19.301" v="3570" actId="20577"/>
          <ac:spMkLst>
            <pc:docMk/>
            <pc:sldMk cId="3479996692" sldId="293"/>
            <ac:spMk id="15" creationId="{F9AB0E5E-32DB-BE82-9339-91E503C7A44A}"/>
          </ac:spMkLst>
        </pc:spChg>
        <pc:picChg chg="add mod modCrop">
          <ac:chgData name="Zhang JJing" userId="754116f074301989" providerId="LiveId" clId="{85122F08-DEBE-CE47-A407-7C0592E6D79F}" dt="2022-07-01T00:16:22.045" v="3386" actId="1076"/>
          <ac:picMkLst>
            <pc:docMk/>
            <pc:sldMk cId="3479996692" sldId="293"/>
            <ac:picMk id="2" creationId="{C7F29D52-654A-47D1-144F-62E5C93C7491}"/>
          </ac:picMkLst>
        </pc:picChg>
      </pc:sldChg>
      <pc:sldChg chg="add del">
        <pc:chgData name="Zhang JJing" userId="754116f074301989" providerId="LiveId" clId="{85122F08-DEBE-CE47-A407-7C0592E6D79F}" dt="2022-07-01T00:24:38.675" v="3571" actId="2696"/>
        <pc:sldMkLst>
          <pc:docMk/>
          <pc:sldMk cId="2134747997" sldId="294"/>
        </pc:sldMkLst>
      </pc:sldChg>
      <pc:sldChg chg="addSp delSp modSp add mod ord">
        <pc:chgData name="Zhang JJing" userId="754116f074301989" providerId="LiveId" clId="{85122F08-DEBE-CE47-A407-7C0592E6D79F}" dt="2022-07-01T00:49:05.202" v="4134" actId="403"/>
        <pc:sldMkLst>
          <pc:docMk/>
          <pc:sldMk cId="1264155638" sldId="295"/>
        </pc:sldMkLst>
        <pc:spChg chg="mod">
          <ac:chgData name="Zhang JJing" userId="754116f074301989" providerId="LiveId" clId="{85122F08-DEBE-CE47-A407-7C0592E6D79F}" dt="2022-07-01T00:49:05.202" v="4134" actId="403"/>
          <ac:spMkLst>
            <pc:docMk/>
            <pc:sldMk cId="1264155638" sldId="295"/>
            <ac:spMk id="15" creationId="{F9AB0E5E-32DB-BE82-9339-91E503C7A44A}"/>
          </ac:spMkLst>
        </pc:spChg>
        <pc:picChg chg="add del mod">
          <ac:chgData name="Zhang JJing" userId="754116f074301989" providerId="LiveId" clId="{85122F08-DEBE-CE47-A407-7C0592E6D79F}" dt="2022-07-01T00:13:13.417" v="3346" actId="21"/>
          <ac:picMkLst>
            <pc:docMk/>
            <pc:sldMk cId="1264155638" sldId="295"/>
            <ac:picMk id="2" creationId="{41705A18-0681-CB9B-A6C0-83EB24D4FA9D}"/>
          </ac:picMkLst>
        </pc:picChg>
        <pc:picChg chg="add mod">
          <ac:chgData name="Zhang JJing" userId="754116f074301989" providerId="LiveId" clId="{85122F08-DEBE-CE47-A407-7C0592E6D79F}" dt="2022-07-01T00:14:48.128" v="3373" actId="1076"/>
          <ac:picMkLst>
            <pc:docMk/>
            <pc:sldMk cId="1264155638" sldId="295"/>
            <ac:picMk id="7" creationId="{76CEA5BF-A993-D782-1F41-F22611AE06E7}"/>
          </ac:picMkLst>
        </pc:picChg>
      </pc:sldChg>
      <pc:sldChg chg="addSp delSp modSp add mod modAnim">
        <pc:chgData name="Zhang JJing" userId="754116f074301989" providerId="LiveId" clId="{85122F08-DEBE-CE47-A407-7C0592E6D79F}" dt="2022-07-01T09:25:17.535" v="8338" actId="1036"/>
        <pc:sldMkLst>
          <pc:docMk/>
          <pc:sldMk cId="776256732" sldId="296"/>
        </pc:sldMkLst>
        <pc:spChg chg="mod">
          <ac:chgData name="Zhang JJing" userId="754116f074301989" providerId="LiveId" clId="{85122F08-DEBE-CE47-A407-7C0592E6D79F}" dt="2022-07-01T09:25:17.535" v="8338" actId="1036"/>
          <ac:spMkLst>
            <pc:docMk/>
            <pc:sldMk cId="776256732" sldId="296"/>
            <ac:spMk id="17" creationId="{52563553-5459-9C0B-647C-5F8D80D0434F}"/>
          </ac:spMkLst>
        </pc:spChg>
        <pc:spChg chg="add del mod">
          <ac:chgData name="Zhang JJing" userId="754116f074301989" providerId="LiveId" clId="{85122F08-DEBE-CE47-A407-7C0592E6D79F}" dt="2022-07-01T01:03:29.431" v="4302" actId="478"/>
          <ac:spMkLst>
            <pc:docMk/>
            <pc:sldMk cId="776256732" sldId="296"/>
            <ac:spMk id="23" creationId="{C5C1EA88-AEB5-4D61-58F7-FF92A431954D}"/>
          </ac:spMkLst>
        </pc:spChg>
        <pc:spChg chg="add mod">
          <ac:chgData name="Zhang JJing" userId="754116f074301989" providerId="LiveId" clId="{85122F08-DEBE-CE47-A407-7C0592E6D79F}" dt="2022-07-01T01:01:37.025" v="4293" actId="164"/>
          <ac:spMkLst>
            <pc:docMk/>
            <pc:sldMk cId="776256732" sldId="296"/>
            <ac:spMk id="26" creationId="{951A9A4E-489A-3071-7354-A62DDAC5A9C7}"/>
          </ac:spMkLst>
        </pc:spChg>
        <pc:spChg chg="add mod">
          <ac:chgData name="Zhang JJing" userId="754116f074301989" providerId="LiveId" clId="{85122F08-DEBE-CE47-A407-7C0592E6D79F}" dt="2022-07-01T01:04:49.846" v="4327" actId="164"/>
          <ac:spMkLst>
            <pc:docMk/>
            <pc:sldMk cId="776256732" sldId="296"/>
            <ac:spMk id="28" creationId="{95168FA3-6184-43B8-C851-C244D6B5591D}"/>
          </ac:spMkLst>
        </pc:spChg>
        <pc:spChg chg="del">
          <ac:chgData name="Zhang JJing" userId="754116f074301989" providerId="LiveId" clId="{85122F08-DEBE-CE47-A407-7C0592E6D79F}" dt="2022-07-01T00:50:09.155" v="4179" actId="478"/>
          <ac:spMkLst>
            <pc:docMk/>
            <pc:sldMk cId="776256732" sldId="296"/>
            <ac:spMk id="31" creationId="{A5DD3E00-A97A-6D7D-7F88-048A3886641A}"/>
          </ac:spMkLst>
        </pc:spChg>
        <pc:grpChg chg="add mod">
          <ac:chgData name="Zhang JJing" userId="754116f074301989" providerId="LiveId" clId="{85122F08-DEBE-CE47-A407-7C0592E6D79F}" dt="2022-07-01T01:05:29.272" v="4332" actId="1076"/>
          <ac:grpSpMkLst>
            <pc:docMk/>
            <pc:sldMk cId="776256732" sldId="296"/>
            <ac:grpSpMk id="10" creationId="{2C57390F-50AC-CB9C-1EDF-CF59AB7FAE24}"/>
          </ac:grpSpMkLst>
        </pc:grpChg>
        <pc:grpChg chg="add mod">
          <ac:chgData name="Zhang JJing" userId="754116f074301989" providerId="LiveId" clId="{85122F08-DEBE-CE47-A407-7C0592E6D79F}" dt="2022-07-01T01:04:49.846" v="4327" actId="164"/>
          <ac:grpSpMkLst>
            <pc:docMk/>
            <pc:sldMk cId="776256732" sldId="296"/>
            <ac:grpSpMk id="11" creationId="{C9B80A4A-1C57-6FC4-FDD2-FCCE24DF7417}"/>
          </ac:grpSpMkLst>
        </pc:grpChg>
        <pc:grpChg chg="del">
          <ac:chgData name="Zhang JJing" userId="754116f074301989" providerId="LiveId" clId="{85122F08-DEBE-CE47-A407-7C0592E6D79F}" dt="2022-07-01T00:50:06.683" v="4178" actId="478"/>
          <ac:grpSpMkLst>
            <pc:docMk/>
            <pc:sldMk cId="776256732" sldId="296"/>
            <ac:grpSpMk id="12" creationId="{6A521B05-62BD-D825-5070-E49DDC8DA1B5}"/>
          </ac:grpSpMkLst>
        </pc:grpChg>
        <pc:grpChg chg="del">
          <ac:chgData name="Zhang JJing" userId="754116f074301989" providerId="LiveId" clId="{85122F08-DEBE-CE47-A407-7C0592E6D79F}" dt="2022-07-01T00:50:09.155" v="4179" actId="478"/>
          <ac:grpSpMkLst>
            <pc:docMk/>
            <pc:sldMk cId="776256732" sldId="296"/>
            <ac:grpSpMk id="29" creationId="{3524D795-FA33-EF9F-A14C-92E999486E94}"/>
          </ac:grpSpMkLst>
        </pc:grpChg>
        <pc:grpChg chg="del">
          <ac:chgData name="Zhang JJing" userId="754116f074301989" providerId="LiveId" clId="{85122F08-DEBE-CE47-A407-7C0592E6D79F}" dt="2022-07-01T00:50:09.155" v="4179" actId="478"/>
          <ac:grpSpMkLst>
            <pc:docMk/>
            <pc:sldMk cId="776256732" sldId="296"/>
            <ac:grpSpMk id="38" creationId="{43C41186-98DA-3026-70E3-BF819837049A}"/>
          </ac:grpSpMkLst>
        </pc:grpChg>
        <pc:picChg chg="add del mod">
          <ac:chgData name="Zhang JJing" userId="754116f074301989" providerId="LiveId" clId="{85122F08-DEBE-CE47-A407-7C0592E6D79F}" dt="2022-07-01T01:03:27.624" v="4301" actId="478"/>
          <ac:picMkLst>
            <pc:docMk/>
            <pc:sldMk cId="776256732" sldId="296"/>
            <ac:picMk id="3" creationId="{D0126F61-CAF0-543E-2367-A9E244483A12}"/>
          </ac:picMkLst>
        </pc:picChg>
        <pc:picChg chg="add mod">
          <ac:chgData name="Zhang JJing" userId="754116f074301989" providerId="LiveId" clId="{85122F08-DEBE-CE47-A407-7C0592E6D79F}" dt="2022-07-01T01:04:49.846" v="4327" actId="164"/>
          <ac:picMkLst>
            <pc:docMk/>
            <pc:sldMk cId="776256732" sldId="296"/>
            <ac:picMk id="5" creationId="{713C3C2E-ED23-2AE4-2B05-8A845ED71C21}"/>
          </ac:picMkLst>
        </pc:picChg>
        <pc:picChg chg="add mod">
          <ac:chgData name="Zhang JJing" userId="754116f074301989" providerId="LiveId" clId="{85122F08-DEBE-CE47-A407-7C0592E6D79F}" dt="2022-07-01T01:01:37.025" v="4293" actId="164"/>
          <ac:picMkLst>
            <pc:docMk/>
            <pc:sldMk cId="776256732" sldId="296"/>
            <ac:picMk id="8" creationId="{3C3AE548-F5DE-3F95-F082-9863DE34A5C8}"/>
          </ac:picMkLst>
        </pc:picChg>
      </pc:sldChg>
      <pc:sldChg chg="delSp modSp add mod modNotesTx">
        <pc:chgData name="Zhang JJing" userId="754116f074301989" providerId="LiveId" clId="{85122F08-DEBE-CE47-A407-7C0592E6D79F}" dt="2022-07-01T05:44:36.472" v="5519" actId="20577"/>
        <pc:sldMkLst>
          <pc:docMk/>
          <pc:sldMk cId="3089318201" sldId="297"/>
        </pc:sldMkLst>
        <pc:spChg chg="mod">
          <ac:chgData name="Zhang JJing" userId="754116f074301989" providerId="LiveId" clId="{85122F08-DEBE-CE47-A407-7C0592E6D79F}" dt="2022-07-01T01:21:53.802" v="5072" actId="20577"/>
          <ac:spMkLst>
            <pc:docMk/>
            <pc:sldMk cId="3089318201" sldId="297"/>
            <ac:spMk id="13" creationId="{7C8479FB-2190-7051-0661-1DE3BA41B14D}"/>
          </ac:spMkLst>
        </pc:spChg>
        <pc:picChg chg="del">
          <ac:chgData name="Zhang JJing" userId="754116f074301989" providerId="LiveId" clId="{85122F08-DEBE-CE47-A407-7C0592E6D79F}" dt="2022-07-01T01:13:31.093" v="4473" actId="478"/>
          <ac:picMkLst>
            <pc:docMk/>
            <pc:sldMk cId="3089318201" sldId="297"/>
            <ac:picMk id="3" creationId="{A1952529-6058-43E5-0E9B-FED9F398653D}"/>
          </ac:picMkLst>
        </pc:picChg>
      </pc:sldChg>
      <pc:sldChg chg="modSp add del mod">
        <pc:chgData name="Zhang JJing" userId="754116f074301989" providerId="LiveId" clId="{85122F08-DEBE-CE47-A407-7C0592E6D79F}" dt="2022-07-01T06:40:49.580" v="6088" actId="2696"/>
        <pc:sldMkLst>
          <pc:docMk/>
          <pc:sldMk cId="293012714" sldId="298"/>
        </pc:sldMkLst>
        <pc:spChg chg="mod">
          <ac:chgData name="Zhang JJing" userId="754116f074301989" providerId="LiveId" clId="{85122F08-DEBE-CE47-A407-7C0592E6D79F}" dt="2022-07-01T06:40:37.025" v="6087" actId="20577"/>
          <ac:spMkLst>
            <pc:docMk/>
            <pc:sldMk cId="293012714" sldId="298"/>
            <ac:spMk id="12" creationId="{F7375392-8B1C-4E0C-E051-2C81F4868327}"/>
          </ac:spMkLst>
        </pc:spChg>
      </pc:sldChg>
      <pc:sldChg chg="add del">
        <pc:chgData name="Zhang JJing" userId="754116f074301989" providerId="LiveId" clId="{85122F08-DEBE-CE47-A407-7C0592E6D79F}" dt="2022-07-01T06:40:49.580" v="6088" actId="2696"/>
        <pc:sldMkLst>
          <pc:docMk/>
          <pc:sldMk cId="2256824953" sldId="299"/>
        </pc:sldMkLst>
      </pc:sldChg>
      <pc:sldChg chg="addSp delSp modSp add mod ord modNotesTx">
        <pc:chgData name="Zhang JJing" userId="754116f074301989" providerId="LiveId" clId="{85122F08-DEBE-CE47-A407-7C0592E6D79F}" dt="2022-07-01T08:09:17.220" v="7935" actId="113"/>
        <pc:sldMkLst>
          <pc:docMk/>
          <pc:sldMk cId="3464154574" sldId="300"/>
        </pc:sldMkLst>
        <pc:spChg chg="mod">
          <ac:chgData name="Zhang JJing" userId="754116f074301989" providerId="LiveId" clId="{85122F08-DEBE-CE47-A407-7C0592E6D79F}" dt="2022-07-01T08:09:17.220" v="7935" actId="113"/>
          <ac:spMkLst>
            <pc:docMk/>
            <pc:sldMk cId="3464154574" sldId="300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09.145" v="7927" actId="108"/>
          <ac:spMkLst>
            <pc:docMk/>
            <pc:sldMk cId="3464154574" sldId="300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7-01T03:15:26.792" v="5170" actId="478"/>
          <ac:picMkLst>
            <pc:docMk/>
            <pc:sldMk cId="3464154574" sldId="300"/>
            <ac:picMk id="2" creationId="{5370F4E8-0EE8-9D16-7B8E-9A0821F25F7C}"/>
          </ac:picMkLst>
        </pc:picChg>
        <pc:picChg chg="del">
          <ac:chgData name="Zhang JJing" userId="754116f074301989" providerId="LiveId" clId="{85122F08-DEBE-CE47-A407-7C0592E6D79F}" dt="2022-07-01T03:15:28.224" v="5171" actId="478"/>
          <ac:picMkLst>
            <pc:docMk/>
            <pc:sldMk cId="3464154574" sldId="300"/>
            <ac:picMk id="3" creationId="{601A82BF-22A2-5E0A-D643-5BE72B031836}"/>
          </ac:picMkLst>
        </pc:picChg>
        <pc:picChg chg="add mod">
          <ac:chgData name="Zhang JJing" userId="754116f074301989" providerId="LiveId" clId="{85122F08-DEBE-CE47-A407-7C0592E6D79F}" dt="2022-07-01T03:15:55.904" v="5179" actId="1076"/>
          <ac:picMkLst>
            <pc:docMk/>
            <pc:sldMk cId="3464154574" sldId="300"/>
            <ac:picMk id="7" creationId="{CEAE4479-1F50-DAEF-26BC-EEDB0274E31B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08:09:27.589" v="7937" actId="20577"/>
        <pc:sldMkLst>
          <pc:docMk/>
          <pc:sldMk cId="3714617413" sldId="301"/>
        </pc:sldMkLst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6" creationId="{FB56C9D9-B81D-8E84-A859-534325E2564A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8" creationId="{BA0497CE-198F-BCAD-2ECC-1538FB87E238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19" creationId="{479245F6-B881-8EFF-2814-77D0AC259319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0" creationId="{D454E0CB-ECDD-8786-0776-2A57457470DE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1" creationId="{ED8DEB41-309F-5C91-6A56-F6FF0EB16BCA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2" creationId="{87454A72-4EA9-4415-0D8A-69A8DE7F2B50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3" creationId="{0CE1B487-4A5F-D2E1-FD35-7FE47BD78D08}"/>
          </ac:spMkLst>
        </pc:spChg>
        <pc:spChg chg="mod">
          <ac:chgData name="Zhang JJing" userId="754116f074301989" providerId="LiveId" clId="{85122F08-DEBE-CE47-A407-7C0592E6D79F}" dt="2022-07-01T08:09:27.589" v="7937" actId="20577"/>
          <ac:spMkLst>
            <pc:docMk/>
            <pc:sldMk cId="3714617413" sldId="301"/>
            <ac:spMk id="24" creationId="{9FFA18EF-1642-6467-5860-2E60EC496254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5" creationId="{867E0BEE-442E-66E0-86B7-BBC6678876E4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6" creationId="{C1C760F3-B4EE-46A5-4906-2C72A889848F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7" creationId="{7D62FF3B-40B4-9A3C-05CF-DD4C9B03A5F8}"/>
          </ac:spMkLst>
        </pc:spChg>
        <pc:spChg chg="add del mod">
          <ac:chgData name="Zhang JJing" userId="754116f074301989" providerId="LiveId" clId="{85122F08-DEBE-CE47-A407-7C0592E6D79F}" dt="2022-07-01T03:23:09.641" v="5210"/>
          <ac:spMkLst>
            <pc:docMk/>
            <pc:sldMk cId="3714617413" sldId="301"/>
            <ac:spMk id="28" creationId="{6F3525A6-B9CA-6D88-5FE7-B96864606313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29" creationId="{6908B70F-3CE1-C3A3-E8B5-009CD109260B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1" creationId="{F2219FBD-9FE6-0721-B689-807F8B4DB1A7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3" creationId="{23868569-BF58-4707-F3DD-5011F683B712}"/>
          </ac:spMkLst>
        </pc:spChg>
        <pc:spChg chg="del">
          <ac:chgData name="Zhang JJing" userId="754116f074301989" providerId="LiveId" clId="{85122F08-DEBE-CE47-A407-7C0592E6D79F}" dt="2022-07-01T03:23:07.181" v="5208" actId="478"/>
          <ac:spMkLst>
            <pc:docMk/>
            <pc:sldMk cId="3714617413" sldId="301"/>
            <ac:spMk id="34" creationId="{125C7BE1-B3E6-BEDD-0A15-1AF87193443B}"/>
          </ac:spMkLst>
        </pc:spChg>
        <pc:picChg chg="add del mod">
          <ac:chgData name="Zhang JJing" userId="754116f074301989" providerId="LiveId" clId="{85122F08-DEBE-CE47-A407-7C0592E6D79F}" dt="2022-07-01T03:23:09.641" v="5210"/>
          <ac:picMkLst>
            <pc:docMk/>
            <pc:sldMk cId="3714617413" sldId="301"/>
            <ac:picMk id="17" creationId="{9305F2E1-884D-CE46-682F-1E4D271B1CCE}"/>
          </ac:picMkLst>
        </pc:picChg>
        <pc:picChg chg="del">
          <ac:chgData name="Zhang JJing" userId="754116f074301989" providerId="LiveId" clId="{85122F08-DEBE-CE47-A407-7C0592E6D79F}" dt="2022-07-01T03:23:07.181" v="5208" actId="478"/>
          <ac:picMkLst>
            <pc:docMk/>
            <pc:sldMk cId="3714617413" sldId="301"/>
            <ac:picMk id="1026" creationId="{38D609A7-A1D5-DE5B-BC87-52E1C585E5A0}"/>
          </ac:picMkLst>
        </pc:picChg>
        <pc:cxnChg chg="del">
          <ac:chgData name="Zhang JJing" userId="754116f074301989" providerId="LiveId" clId="{85122F08-DEBE-CE47-A407-7C0592E6D79F}" dt="2022-07-01T03:23:07.181" v="5208" actId="478"/>
          <ac:cxnSpMkLst>
            <pc:docMk/>
            <pc:sldMk cId="3714617413" sldId="301"/>
            <ac:cxnSpMk id="4" creationId="{0172BCB1-AC5A-2897-4AA1-987E5DD04721}"/>
          </ac:cxnSpMkLst>
        </pc:cxnChg>
        <pc:cxnChg chg="del">
          <ac:chgData name="Zhang JJing" userId="754116f074301989" providerId="LiveId" clId="{85122F08-DEBE-CE47-A407-7C0592E6D79F}" dt="2022-07-01T03:23:07.181" v="5208" actId="478"/>
          <ac:cxnSpMkLst>
            <pc:docMk/>
            <pc:sldMk cId="3714617413" sldId="301"/>
            <ac:cxnSpMk id="6" creationId="{E862B276-B42B-6384-D280-A84BD3478B50}"/>
          </ac:cxnSpMkLst>
        </pc:cxnChg>
        <pc:cxnChg chg="add del mod">
          <ac:chgData name="Zhang JJing" userId="754116f074301989" providerId="LiveId" clId="{85122F08-DEBE-CE47-A407-7C0592E6D79F}" dt="2022-07-01T03:23:09.641" v="5210"/>
          <ac:cxnSpMkLst>
            <pc:docMk/>
            <pc:sldMk cId="3714617413" sldId="301"/>
            <ac:cxnSpMk id="14" creationId="{C23C33E4-0916-45BA-6843-C91354F9CD2F}"/>
          </ac:cxnSpMkLst>
        </pc:cxnChg>
        <pc:cxnChg chg="add del mod">
          <ac:chgData name="Zhang JJing" userId="754116f074301989" providerId="LiveId" clId="{85122F08-DEBE-CE47-A407-7C0592E6D79F}" dt="2022-07-01T03:23:09.641" v="5210"/>
          <ac:cxnSpMkLst>
            <pc:docMk/>
            <pc:sldMk cId="3714617413" sldId="301"/>
            <ac:cxnSpMk id="15" creationId="{8D874D73-2D75-1E9D-E9A0-58346A8EB049}"/>
          </ac:cxnSpMkLst>
        </pc:cxnChg>
      </pc:sldChg>
      <pc:sldChg chg="addSp delSp modSp add mod modNotesTx">
        <pc:chgData name="Zhang JJing" userId="754116f074301989" providerId="LiveId" clId="{85122F08-DEBE-CE47-A407-7C0592E6D79F}" dt="2022-07-01T08:07:27.675" v="7934" actId="20577"/>
        <pc:sldMkLst>
          <pc:docMk/>
          <pc:sldMk cId="2808954615" sldId="302"/>
        </pc:sldMkLst>
        <pc:spChg chg="del">
          <ac:chgData name="Zhang JJing" userId="754116f074301989" providerId="LiveId" clId="{85122F08-DEBE-CE47-A407-7C0592E6D79F}" dt="2022-07-01T03:30:00.644" v="5325" actId="478"/>
          <ac:spMkLst>
            <pc:docMk/>
            <pc:sldMk cId="2808954615" sldId="302"/>
            <ac:spMk id="12" creationId="{5483E734-5B68-F95C-00D3-9FB643B1ACA2}"/>
          </ac:spMkLst>
        </pc:spChg>
        <pc:spChg chg="mod">
          <ac:chgData name="Zhang JJing" userId="754116f074301989" providerId="LiveId" clId="{85122F08-DEBE-CE47-A407-7C0592E6D79F}" dt="2022-07-01T08:02:03.751" v="7926" actId="207"/>
          <ac:spMkLst>
            <pc:docMk/>
            <pc:sldMk cId="2808954615" sldId="302"/>
            <ac:spMk id="24" creationId="{9FFA18EF-1642-6467-5860-2E60EC496254}"/>
          </ac:spMkLst>
        </pc:spChg>
        <pc:picChg chg="del">
          <ac:chgData name="Zhang JJing" userId="754116f074301989" providerId="LiveId" clId="{85122F08-DEBE-CE47-A407-7C0592E6D79F}" dt="2022-07-01T03:29:24.989" v="5319" actId="478"/>
          <ac:picMkLst>
            <pc:docMk/>
            <pc:sldMk cId="2808954615" sldId="302"/>
            <ac:picMk id="2" creationId="{5370F4E8-0EE8-9D16-7B8E-9A0821F25F7C}"/>
          </ac:picMkLst>
        </pc:picChg>
        <pc:picChg chg="del">
          <ac:chgData name="Zhang JJing" userId="754116f074301989" providerId="LiveId" clId="{85122F08-DEBE-CE47-A407-7C0592E6D79F}" dt="2022-07-01T03:29:24.989" v="5319" actId="478"/>
          <ac:picMkLst>
            <pc:docMk/>
            <pc:sldMk cId="2808954615" sldId="302"/>
            <ac:picMk id="3" creationId="{601A82BF-22A2-5E0A-D643-5BE72B031836}"/>
          </ac:picMkLst>
        </pc:picChg>
        <pc:picChg chg="add mod">
          <ac:chgData name="Zhang JJing" userId="754116f074301989" providerId="LiveId" clId="{85122F08-DEBE-CE47-A407-7C0592E6D79F}" dt="2022-07-01T03:32:08.869" v="5354" actId="14861"/>
          <ac:picMkLst>
            <pc:docMk/>
            <pc:sldMk cId="2808954615" sldId="302"/>
            <ac:picMk id="11" creationId="{F41D1192-8389-A557-C8AF-C855593F76DD}"/>
          </ac:picMkLst>
        </pc:picChg>
        <pc:picChg chg="add mod">
          <ac:chgData name="Zhang JJing" userId="754116f074301989" providerId="LiveId" clId="{85122F08-DEBE-CE47-A407-7C0592E6D79F}" dt="2022-07-01T03:31:39.280" v="5350" actId="1076"/>
          <ac:picMkLst>
            <pc:docMk/>
            <pc:sldMk cId="2808954615" sldId="302"/>
            <ac:picMk id="6146" creationId="{B68D9987-37EB-CD7F-6ED5-15442FD34582}"/>
          </ac:picMkLst>
        </pc:picChg>
        <pc:picChg chg="add mod">
          <ac:chgData name="Zhang JJing" userId="754116f074301989" providerId="LiveId" clId="{85122F08-DEBE-CE47-A407-7C0592E6D79F}" dt="2022-07-01T03:31:58.285" v="5352" actId="14861"/>
          <ac:picMkLst>
            <pc:docMk/>
            <pc:sldMk cId="2808954615" sldId="302"/>
            <ac:picMk id="6148" creationId="{17BE84EA-A5FA-D0BD-26A8-C5340635B7F9}"/>
          </ac:picMkLst>
        </pc:picChg>
      </pc:sldChg>
      <pc:sldChg chg="addSp delSp modSp add mod modNotesTx">
        <pc:chgData name="Zhang JJing" userId="754116f074301989" providerId="LiveId" clId="{85122F08-DEBE-CE47-A407-7C0592E6D79F}" dt="2022-07-01T09:48:22.230" v="8340" actId="20577"/>
        <pc:sldMkLst>
          <pc:docMk/>
          <pc:sldMk cId="1794192232" sldId="303"/>
        </pc:sldMkLst>
        <pc:spChg chg="mod">
          <ac:chgData name="Zhang JJing" userId="754116f074301989" providerId="LiveId" clId="{85122F08-DEBE-CE47-A407-7C0592E6D79F}" dt="2022-07-01T09:48:22.230" v="8340" actId="20577"/>
          <ac:spMkLst>
            <pc:docMk/>
            <pc:sldMk cId="1794192232" sldId="303"/>
            <ac:spMk id="7" creationId="{C42F1803-5B17-4597-7B9E-61C2A441C95E}"/>
          </ac:spMkLst>
        </pc:spChg>
        <pc:picChg chg="del">
          <ac:chgData name="Zhang JJing" userId="754116f074301989" providerId="LiveId" clId="{85122F08-DEBE-CE47-A407-7C0592E6D79F}" dt="2022-07-01T05:51:28.827" v="5644" actId="478"/>
          <ac:picMkLst>
            <pc:docMk/>
            <pc:sldMk cId="1794192232" sldId="303"/>
            <ac:picMk id="2" creationId="{B43177CA-5585-F833-59D5-282F6969B182}"/>
          </ac:picMkLst>
        </pc:picChg>
        <pc:picChg chg="add mod">
          <ac:chgData name="Zhang JJing" userId="754116f074301989" providerId="LiveId" clId="{85122F08-DEBE-CE47-A407-7C0592E6D79F}" dt="2022-07-01T05:56:01.899" v="5736" actId="1076"/>
          <ac:picMkLst>
            <pc:docMk/>
            <pc:sldMk cId="1794192232" sldId="303"/>
            <ac:picMk id="3" creationId="{C0D83219-9C07-5F40-3BEE-41AB2982D706}"/>
          </ac:picMkLst>
        </pc:picChg>
      </pc:sldChg>
      <pc:sldChg chg="addSp delSp modSp add mod modNotesTx">
        <pc:chgData name="Zhang JJing" userId="754116f074301989" providerId="LiveId" clId="{85122F08-DEBE-CE47-A407-7C0592E6D79F}" dt="2022-07-01T06:08:54.480" v="5964" actId="20577"/>
        <pc:sldMkLst>
          <pc:docMk/>
          <pc:sldMk cId="164861020" sldId="304"/>
        </pc:sldMkLst>
        <pc:spChg chg="del">
          <ac:chgData name="Zhang JJing" userId="754116f074301989" providerId="LiveId" clId="{85122F08-DEBE-CE47-A407-7C0592E6D79F}" dt="2022-07-01T06:01:30.336" v="5815" actId="478"/>
          <ac:spMkLst>
            <pc:docMk/>
            <pc:sldMk cId="164861020" sldId="304"/>
            <ac:spMk id="7" creationId="{C42F1803-5B17-4597-7B9E-61C2A441C95E}"/>
          </ac:spMkLst>
        </pc:spChg>
        <pc:spChg chg="add mod">
          <ac:chgData name="Zhang JJing" userId="754116f074301989" providerId="LiveId" clId="{85122F08-DEBE-CE47-A407-7C0592E6D79F}" dt="2022-07-01T06:08:54.480" v="5964" actId="20577"/>
          <ac:spMkLst>
            <pc:docMk/>
            <pc:sldMk cId="164861020" sldId="304"/>
            <ac:spMk id="8" creationId="{3CAA725D-69DF-326B-78CA-8ACE96510B74}"/>
          </ac:spMkLst>
        </pc:spChg>
        <pc:spChg chg="add mod">
          <ac:chgData name="Zhang JJing" userId="754116f074301989" providerId="LiveId" clId="{85122F08-DEBE-CE47-A407-7C0592E6D79F}" dt="2022-07-01T06:04:13.989" v="5889" actId="20577"/>
          <ac:spMkLst>
            <pc:docMk/>
            <pc:sldMk cId="164861020" sldId="304"/>
            <ac:spMk id="10" creationId="{7FD23C5D-3D5B-488D-CA79-B4F4D7345016}"/>
          </ac:spMkLst>
        </pc:spChg>
        <pc:picChg chg="add mod">
          <ac:chgData name="Zhang JJing" userId="754116f074301989" providerId="LiveId" clId="{85122F08-DEBE-CE47-A407-7C0592E6D79F}" dt="2022-07-01T06:03:49.727" v="5868" actId="1035"/>
          <ac:picMkLst>
            <pc:docMk/>
            <pc:sldMk cId="164861020" sldId="304"/>
            <ac:picMk id="2" creationId="{B3F6BE7B-D278-43D9-4667-13B1D4997718}"/>
          </ac:picMkLst>
        </pc:picChg>
        <pc:picChg chg="del">
          <ac:chgData name="Zhang JJing" userId="754116f074301989" providerId="LiveId" clId="{85122F08-DEBE-CE47-A407-7C0592E6D79F}" dt="2022-07-01T06:01:28.182" v="5814" actId="478"/>
          <ac:picMkLst>
            <pc:docMk/>
            <pc:sldMk cId="164861020" sldId="304"/>
            <ac:picMk id="3" creationId="{C0D83219-9C07-5F40-3BEE-41AB2982D706}"/>
          </ac:picMkLst>
        </pc:picChg>
      </pc:sldChg>
      <pc:sldChg chg="addSp delSp modSp add mod">
        <pc:chgData name="Zhang JJing" userId="754116f074301989" providerId="LiveId" clId="{85122F08-DEBE-CE47-A407-7C0592E6D79F}" dt="2022-07-01T09:58:11.720" v="8503" actId="122"/>
        <pc:sldMkLst>
          <pc:docMk/>
          <pc:sldMk cId="2658930899" sldId="305"/>
        </pc:sldMkLst>
        <pc:spChg chg="del">
          <ac:chgData name="Zhang JJing" userId="754116f074301989" providerId="LiveId" clId="{85122F08-DEBE-CE47-A407-7C0592E6D79F}" dt="2022-07-01T06:23:27.095" v="5967" actId="478"/>
          <ac:spMkLst>
            <pc:docMk/>
            <pc:sldMk cId="2658930899" sldId="305"/>
            <ac:spMk id="8" creationId="{3CAA725D-69DF-326B-78CA-8ACE96510B74}"/>
          </ac:spMkLst>
        </pc:spChg>
        <pc:spChg chg="mod">
          <ac:chgData name="Zhang JJing" userId="754116f074301989" providerId="LiveId" clId="{85122F08-DEBE-CE47-A407-7C0592E6D79F}" dt="2022-07-01T06:23:24.287" v="5966"/>
          <ac:spMkLst>
            <pc:docMk/>
            <pc:sldMk cId="2658930899" sldId="305"/>
            <ac:spMk id="10" creationId="{7FD23C5D-3D5B-488D-CA79-B4F4D7345016}"/>
          </ac:spMkLst>
        </pc:spChg>
        <pc:spChg chg="add mod">
          <ac:chgData name="Zhang JJing" userId="754116f074301989" providerId="LiveId" clId="{85122F08-DEBE-CE47-A407-7C0592E6D79F}" dt="2022-07-01T09:57:21.418" v="8488" actId="14100"/>
          <ac:spMkLst>
            <pc:docMk/>
            <pc:sldMk cId="2658930899" sldId="305"/>
            <ac:spMk id="11" creationId="{4CAAB1DA-7C5D-5143-E2E6-154B0493586E}"/>
          </ac:spMkLst>
        </pc:spChg>
        <pc:spChg chg="add del mod">
          <ac:chgData name="Zhang JJing" userId="754116f074301989" providerId="LiveId" clId="{85122F08-DEBE-CE47-A407-7C0592E6D79F}" dt="2022-07-01T06:28:05.836" v="6007" actId="478"/>
          <ac:spMkLst>
            <pc:docMk/>
            <pc:sldMk cId="2658930899" sldId="305"/>
            <ac:spMk id="13" creationId="{4149496F-9586-2BEC-C577-60E8BEB654E1}"/>
          </ac:spMkLst>
        </pc:spChg>
        <pc:spChg chg="add mod">
          <ac:chgData name="Zhang JJing" userId="754116f074301989" providerId="LiveId" clId="{85122F08-DEBE-CE47-A407-7C0592E6D79F}" dt="2022-07-01T09:58:11.720" v="8503" actId="122"/>
          <ac:spMkLst>
            <pc:docMk/>
            <pc:sldMk cId="2658930899" sldId="305"/>
            <ac:spMk id="14" creationId="{AEDDA42A-FBEF-E784-1AE3-1AFC9FEFCFD9}"/>
          </ac:spMkLst>
        </pc:spChg>
        <pc:spChg chg="add mod">
          <ac:chgData name="Zhang JJing" userId="754116f074301989" providerId="LiveId" clId="{85122F08-DEBE-CE47-A407-7C0592E6D79F}" dt="2022-07-01T09:57:28.057" v="8489" actId="1076"/>
          <ac:spMkLst>
            <pc:docMk/>
            <pc:sldMk cId="2658930899" sldId="305"/>
            <ac:spMk id="16" creationId="{D87033C1-75E9-E902-A5DD-408EC15B84CB}"/>
          </ac:spMkLst>
        </pc:spChg>
        <pc:spChg chg="add mod">
          <ac:chgData name="Zhang JJing" userId="754116f074301989" providerId="LiveId" clId="{85122F08-DEBE-CE47-A407-7C0592E6D79F}" dt="2022-07-01T09:57:59.179" v="8501" actId="20577"/>
          <ac:spMkLst>
            <pc:docMk/>
            <pc:sldMk cId="2658930899" sldId="305"/>
            <ac:spMk id="17" creationId="{CB28EC9B-30C5-49B1-C369-6B9D299EA575}"/>
          </ac:spMkLst>
        </pc:spChg>
        <pc:picChg chg="del">
          <ac:chgData name="Zhang JJing" userId="754116f074301989" providerId="LiveId" clId="{85122F08-DEBE-CE47-A407-7C0592E6D79F}" dt="2022-07-01T06:23:28.454" v="5968" actId="478"/>
          <ac:picMkLst>
            <pc:docMk/>
            <pc:sldMk cId="2658930899" sldId="305"/>
            <ac:picMk id="2" creationId="{B3F6BE7B-D278-43D9-4667-13B1D4997718}"/>
          </ac:picMkLst>
        </pc:picChg>
        <pc:picChg chg="add mod">
          <ac:chgData name="Zhang JJing" userId="754116f074301989" providerId="LiveId" clId="{85122F08-DEBE-CE47-A407-7C0592E6D79F}" dt="2022-07-01T09:57:17.998" v="8487" actId="14100"/>
          <ac:picMkLst>
            <pc:docMk/>
            <pc:sldMk cId="2658930899" sldId="305"/>
            <ac:picMk id="3" creationId="{CACF0F7D-0DC9-6EB4-1FE1-52DF20906A4F}"/>
          </ac:picMkLst>
        </pc:picChg>
      </pc:sldChg>
      <pc:sldChg chg="addSp delSp modSp add mod modNotesTx">
        <pc:chgData name="Zhang JJing" userId="754116f074301989" providerId="LiveId" clId="{85122F08-DEBE-CE47-A407-7C0592E6D79F}" dt="2022-07-01T06:36:07.466" v="6078" actId="20577"/>
        <pc:sldMkLst>
          <pc:docMk/>
          <pc:sldMk cId="2029503686" sldId="306"/>
        </pc:sldMkLst>
        <pc:spChg chg="mod">
          <ac:chgData name="Zhang JJing" userId="754116f074301989" providerId="LiveId" clId="{85122F08-DEBE-CE47-A407-7C0592E6D79F}" dt="2022-07-01T06:30:42.532" v="6011" actId="20577"/>
          <ac:spMkLst>
            <pc:docMk/>
            <pc:sldMk cId="2029503686" sldId="306"/>
            <ac:spMk id="10" creationId="{7FD23C5D-3D5B-488D-CA79-B4F4D7345016}"/>
          </ac:spMkLst>
        </pc:spChg>
        <pc:spChg chg="del">
          <ac:chgData name="Zhang JJing" userId="754116f074301989" providerId="LiveId" clId="{85122F08-DEBE-CE47-A407-7C0592E6D79F}" dt="2022-07-01T06:33:05.382" v="6013" actId="478"/>
          <ac:spMkLst>
            <pc:docMk/>
            <pc:sldMk cId="2029503686" sldId="306"/>
            <ac:spMk id="11" creationId="{4CAAB1DA-7C5D-5143-E2E6-154B0493586E}"/>
          </ac:spMkLst>
        </pc:spChg>
        <pc:spChg chg="add mod">
          <ac:chgData name="Zhang JJing" userId="754116f074301989" providerId="LiveId" clId="{85122F08-DEBE-CE47-A407-7C0592E6D79F}" dt="2022-07-01T06:34:43.375" v="6062" actId="1076"/>
          <ac:spMkLst>
            <pc:docMk/>
            <pc:sldMk cId="2029503686" sldId="306"/>
            <ac:spMk id="13" creationId="{F4812C56-ADA4-8645-49A6-E88189B603F0}"/>
          </ac:spMkLst>
        </pc:spChg>
        <pc:picChg chg="add mod">
          <ac:chgData name="Zhang JJing" userId="754116f074301989" providerId="LiveId" clId="{85122F08-DEBE-CE47-A407-7C0592E6D79F}" dt="2022-07-01T06:33:10.395" v="6015" actId="14861"/>
          <ac:picMkLst>
            <pc:docMk/>
            <pc:sldMk cId="2029503686" sldId="306"/>
            <ac:picMk id="2" creationId="{763B8324-B2BD-CB38-745F-9B953FBD5912}"/>
          </ac:picMkLst>
        </pc:picChg>
        <pc:picChg chg="del">
          <ac:chgData name="Zhang JJing" userId="754116f074301989" providerId="LiveId" clId="{85122F08-DEBE-CE47-A407-7C0592E6D79F}" dt="2022-07-01T06:33:03.078" v="6012" actId="478"/>
          <ac:picMkLst>
            <pc:docMk/>
            <pc:sldMk cId="2029503686" sldId="306"/>
            <ac:picMk id="3" creationId="{CACF0F7D-0DC9-6EB4-1FE1-52DF20906A4F}"/>
          </ac:picMkLst>
        </pc:picChg>
      </pc:sldChg>
      <pc:sldChg chg="addSp delSp modSp add mod ord modNotesTx">
        <pc:chgData name="Zhang JJing" userId="754116f074301989" providerId="LiveId" clId="{85122F08-DEBE-CE47-A407-7C0592E6D79F}" dt="2022-07-01T10:34:55.584" v="8626" actId="20577"/>
        <pc:sldMkLst>
          <pc:docMk/>
          <pc:sldMk cId="4131932357" sldId="307"/>
        </pc:sldMkLst>
        <pc:spChg chg="add mod">
          <ac:chgData name="Zhang JJing" userId="754116f074301989" providerId="LiveId" clId="{85122F08-DEBE-CE47-A407-7C0592E6D79F}" dt="2022-07-01T07:13:15.470" v="6815" actId="21"/>
          <ac:spMkLst>
            <pc:docMk/>
            <pc:sldMk cId="4131932357" sldId="307"/>
            <ac:spMk id="7" creationId="{C96457B5-B396-4A86-05D6-9E56BB6D36C7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9" creationId="{168F3FFD-15C8-20C9-C3EB-1306C0A3A9FB}"/>
          </ac:spMkLst>
        </pc:spChg>
        <pc:spChg chg="add del mod">
          <ac:chgData name="Zhang JJing" userId="754116f074301989" providerId="LiveId" clId="{85122F08-DEBE-CE47-A407-7C0592E6D79F}" dt="2022-07-01T07:03:12.258" v="6592" actId="478"/>
          <ac:spMkLst>
            <pc:docMk/>
            <pc:sldMk cId="4131932357" sldId="307"/>
            <ac:spMk id="10" creationId="{F6F8192B-457C-8522-8E53-ACBE89B22D1C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1" creationId="{AE6CDDF6-FACD-9944-7B29-2B7DBCFD3DA0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3" creationId="{BB722669-F1B2-1D98-36DF-4F015E67CA13}"/>
          </ac:spMkLst>
        </pc:spChg>
        <pc:spChg chg="mod">
          <ac:chgData name="Zhang JJing" userId="754116f074301989" providerId="LiveId" clId="{85122F08-DEBE-CE47-A407-7C0592E6D79F}" dt="2022-07-01T07:02:55.911" v="6587" actId="1076"/>
          <ac:spMkLst>
            <pc:docMk/>
            <pc:sldMk cId="4131932357" sldId="307"/>
            <ac:spMk id="14" creationId="{3514B8CC-C969-D7B4-8D9D-EEAD8C26A8B2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5" creationId="{11BDA66E-8A10-BC34-E3E7-D9D553BF295F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6" creationId="{005A538A-E52F-FE42-669D-0416AB9D374E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7" creationId="{3AEB3854-EAF9-4842-AB12-318CD86DF460}"/>
          </ac:spMkLst>
        </pc:spChg>
        <pc:spChg chg="add mod">
          <ac:chgData name="Zhang JJing" userId="754116f074301989" providerId="LiveId" clId="{85122F08-DEBE-CE47-A407-7C0592E6D79F}" dt="2022-07-01T07:13:11.907" v="6814"/>
          <ac:spMkLst>
            <pc:docMk/>
            <pc:sldMk cId="4131932357" sldId="307"/>
            <ac:spMk id="18" creationId="{4C44E143-EB27-C28B-A1F6-42C5D6516F1C}"/>
          </ac:spMkLst>
        </pc:spChg>
        <pc:spChg chg="add mod">
          <ac:chgData name="Zhang JJing" userId="754116f074301989" providerId="LiveId" clId="{85122F08-DEBE-CE47-A407-7C0592E6D79F}" dt="2022-07-01T07:12:29.650" v="6805" actId="1037"/>
          <ac:spMkLst>
            <pc:docMk/>
            <pc:sldMk cId="4131932357" sldId="307"/>
            <ac:spMk id="19" creationId="{D8F15E57-AB29-D5D1-43FF-1994CC38D107}"/>
          </ac:spMkLst>
        </pc:spChg>
        <pc:spChg chg="add mod">
          <ac:chgData name="Zhang JJing" userId="754116f074301989" providerId="LiveId" clId="{85122F08-DEBE-CE47-A407-7C0592E6D79F}" dt="2022-07-01T07:12:34.720" v="6806" actId="1076"/>
          <ac:spMkLst>
            <pc:docMk/>
            <pc:sldMk cId="4131932357" sldId="307"/>
            <ac:spMk id="22" creationId="{67950152-908B-B46F-14C2-07BEF1C351F2}"/>
          </ac:spMkLst>
        </pc:spChg>
        <pc:spChg chg="add mod">
          <ac:chgData name="Zhang JJing" userId="754116f074301989" providerId="LiveId" clId="{85122F08-DEBE-CE47-A407-7C0592E6D79F}" dt="2022-07-01T07:12:49.266" v="6810" actId="14100"/>
          <ac:spMkLst>
            <pc:docMk/>
            <pc:sldMk cId="4131932357" sldId="307"/>
            <ac:spMk id="23" creationId="{C3AB1935-6833-E1A6-667A-6D3120EB4FDD}"/>
          </ac:spMkLst>
        </pc:spChg>
        <pc:spChg chg="add mod">
          <ac:chgData name="Zhang JJing" userId="754116f074301989" providerId="LiveId" clId="{85122F08-DEBE-CE47-A407-7C0592E6D79F}" dt="2022-07-01T07:13:34.663" v="6824" actId="1076"/>
          <ac:spMkLst>
            <pc:docMk/>
            <pc:sldMk cId="4131932357" sldId="307"/>
            <ac:spMk id="25" creationId="{68E781A3-4454-E8E5-841F-E2DE3146CC4C}"/>
          </ac:spMkLst>
        </pc:spChg>
        <pc:grpChg chg="add mod">
          <ac:chgData name="Zhang JJing" userId="754116f074301989" providerId="LiveId" clId="{85122F08-DEBE-CE47-A407-7C0592E6D79F}" dt="2022-07-01T07:13:11.907" v="6814"/>
          <ac:grpSpMkLst>
            <pc:docMk/>
            <pc:sldMk cId="4131932357" sldId="307"/>
            <ac:grpSpMk id="20" creationId="{71E0637E-5780-7D3D-E9AB-5B2E91376A57}"/>
          </ac:grpSpMkLst>
        </pc:grpChg>
        <pc:picChg chg="add mod">
          <ac:chgData name="Zhang JJing" userId="754116f074301989" providerId="LiveId" clId="{85122F08-DEBE-CE47-A407-7C0592E6D79F}" dt="2022-07-01T07:13:11.907" v="6814"/>
          <ac:picMkLst>
            <pc:docMk/>
            <pc:sldMk cId="4131932357" sldId="307"/>
            <ac:picMk id="2" creationId="{895672D1-2D67-9277-722F-A624EAEAB6D2}"/>
          </ac:picMkLst>
        </pc:picChg>
        <pc:picChg chg="del">
          <ac:chgData name="Zhang JJing" userId="754116f074301989" providerId="LiveId" clId="{85122F08-DEBE-CE47-A407-7C0592E6D79F}" dt="2022-07-01T06:58:31.429" v="6538" actId="478"/>
          <ac:picMkLst>
            <pc:docMk/>
            <pc:sldMk cId="4131932357" sldId="307"/>
            <ac:picMk id="3" creationId="{4BA06B41-1A96-56E7-665F-C1DA1F8EE7CB}"/>
          </ac:picMkLst>
        </pc:picChg>
      </pc:sldChg>
      <pc:sldChg chg="addSp delSp modSp add mod modNotesTx">
        <pc:chgData name="Zhang JJing" userId="754116f074301989" providerId="LiveId" clId="{85122F08-DEBE-CE47-A407-7C0592E6D79F}" dt="2022-07-01T07:31:25.955" v="7086" actId="1076"/>
        <pc:sldMkLst>
          <pc:docMk/>
          <pc:sldMk cId="3537574397" sldId="308"/>
        </pc:sldMkLst>
        <pc:spChg chg="add del mod">
          <ac:chgData name="Zhang JJing" userId="754116f074301989" providerId="LiveId" clId="{85122F08-DEBE-CE47-A407-7C0592E6D79F}" dt="2022-07-01T07:29:00.153" v="6994"/>
          <ac:spMkLst>
            <pc:docMk/>
            <pc:sldMk cId="3537574397" sldId="308"/>
            <ac:spMk id="9" creationId="{4763E754-2AC1-740D-2C2B-00B57E8E66E4}"/>
          </ac:spMkLst>
        </pc:spChg>
        <pc:spChg chg="add del mod">
          <ac:chgData name="Zhang JJing" userId="754116f074301989" providerId="LiveId" clId="{85122F08-DEBE-CE47-A407-7C0592E6D79F}" dt="2022-07-01T07:29:00.153" v="6994"/>
          <ac:spMkLst>
            <pc:docMk/>
            <pc:sldMk cId="3537574397" sldId="308"/>
            <ac:spMk id="10" creationId="{C32A9604-2129-ED19-0CE0-E78B70E8B705}"/>
          </ac:spMkLst>
        </pc:spChg>
        <pc:spChg chg="del">
          <ac:chgData name="Zhang JJing" userId="754116f074301989" providerId="LiveId" clId="{85122F08-DEBE-CE47-A407-7C0592E6D79F}" dt="2022-07-01T07:28:55.060" v="6991" actId="478"/>
          <ac:spMkLst>
            <pc:docMk/>
            <pc:sldMk cId="3537574397" sldId="308"/>
            <ac:spMk id="14" creationId="{3514B8CC-C969-D7B4-8D9D-EEAD8C26A8B2}"/>
          </ac:spMkLst>
        </pc:spChg>
        <pc:spChg chg="add mod">
          <ac:chgData name="Zhang JJing" userId="754116f074301989" providerId="LiveId" clId="{85122F08-DEBE-CE47-A407-7C0592E6D79F}" dt="2022-07-01T07:31:24.391" v="7085" actId="20577"/>
          <ac:spMkLst>
            <pc:docMk/>
            <pc:sldMk cId="3537574397" sldId="308"/>
            <ac:spMk id="15" creationId="{FEFFF9E2-DD0E-30C8-357D-B0B64D882489}"/>
          </ac:spMkLst>
        </pc:spChg>
        <pc:spChg chg="del">
          <ac:chgData name="Zhang JJing" userId="754116f074301989" providerId="LiveId" clId="{85122F08-DEBE-CE47-A407-7C0592E6D79F}" dt="2022-07-01T07:28:55.060" v="6991" actId="478"/>
          <ac:spMkLst>
            <pc:docMk/>
            <pc:sldMk cId="3537574397" sldId="308"/>
            <ac:spMk id="18" creationId="{CC9C4B27-22F9-D92A-0EF5-6201F20834DA}"/>
          </ac:spMkLst>
        </pc:spChg>
        <pc:picChg chg="add mod modCrop">
          <ac:chgData name="Zhang JJing" userId="754116f074301989" providerId="LiveId" clId="{85122F08-DEBE-CE47-A407-7C0592E6D79F}" dt="2022-07-01T07:30:33.674" v="7008" actId="1076"/>
          <ac:picMkLst>
            <pc:docMk/>
            <pc:sldMk cId="3537574397" sldId="308"/>
            <ac:picMk id="2" creationId="{8D886F0C-0A93-DC0E-DC23-91C343D3A0DE}"/>
          </ac:picMkLst>
        </pc:picChg>
        <pc:picChg chg="del">
          <ac:chgData name="Zhang JJing" userId="754116f074301989" providerId="LiveId" clId="{85122F08-DEBE-CE47-A407-7C0592E6D79F}" dt="2022-07-01T07:28:55.060" v="6991" actId="478"/>
          <ac:picMkLst>
            <pc:docMk/>
            <pc:sldMk cId="3537574397" sldId="308"/>
            <ac:picMk id="3" creationId="{4BA06B41-1A96-56E7-665F-C1DA1F8EE7CB}"/>
          </ac:picMkLst>
        </pc:picChg>
        <pc:picChg chg="add del mod">
          <ac:chgData name="Zhang JJing" userId="754116f074301989" providerId="LiveId" clId="{85122F08-DEBE-CE47-A407-7C0592E6D79F}" dt="2022-07-01T07:29:00.153" v="6994"/>
          <ac:picMkLst>
            <pc:docMk/>
            <pc:sldMk cId="3537574397" sldId="308"/>
            <ac:picMk id="8" creationId="{BE734E03-3C45-36B8-0EC8-78ABC4019047}"/>
          </ac:picMkLst>
        </pc:picChg>
        <pc:picChg chg="add mod modCrop">
          <ac:chgData name="Zhang JJing" userId="754116f074301989" providerId="LiveId" clId="{85122F08-DEBE-CE47-A407-7C0592E6D79F}" dt="2022-07-01T07:31:25.955" v="7086" actId="1076"/>
          <ac:picMkLst>
            <pc:docMk/>
            <pc:sldMk cId="3537574397" sldId="308"/>
            <ac:picMk id="13" creationId="{F8BBC28B-0918-CECC-D7B5-CDA88C5526F7}"/>
          </ac:picMkLst>
        </pc:picChg>
      </pc:sldChg>
      <pc:sldChg chg="add del ord">
        <pc:chgData name="Zhang JJing" userId="754116f074301989" providerId="LiveId" clId="{85122F08-DEBE-CE47-A407-7C0592E6D79F}" dt="2022-07-01T07:31:59.119" v="7092" actId="2696"/>
        <pc:sldMkLst>
          <pc:docMk/>
          <pc:sldMk cId="3346133398" sldId="309"/>
        </pc:sldMkLst>
      </pc:sldChg>
      <pc:sldChg chg="addSp delSp modSp add mod modNotesTx">
        <pc:chgData name="Zhang JJing" userId="754116f074301989" providerId="LiveId" clId="{85122F08-DEBE-CE47-A407-7C0592E6D79F}" dt="2022-07-01T07:49:05.255" v="7463" actId="1035"/>
        <pc:sldMkLst>
          <pc:docMk/>
          <pc:sldMk cId="3410386870" sldId="309"/>
        </pc:sldMkLst>
        <pc:spChg chg="mod">
          <ac:chgData name="Zhang JJing" userId="754116f074301989" providerId="LiveId" clId="{85122F08-DEBE-CE47-A407-7C0592E6D79F}" dt="2022-07-01T07:32:09.251" v="7103" actId="20577"/>
          <ac:spMkLst>
            <pc:docMk/>
            <pc:sldMk cId="3410386870" sldId="309"/>
            <ac:spMk id="5" creationId="{2AD60704-E2ED-344C-D6DF-CF4D176FD1B8}"/>
          </ac:spMkLst>
        </pc:spChg>
        <pc:spChg chg="del mod">
          <ac:chgData name="Zhang JJing" userId="754116f074301989" providerId="LiveId" clId="{85122F08-DEBE-CE47-A407-7C0592E6D79F}" dt="2022-07-01T07:47:29.171" v="7440" actId="478"/>
          <ac:spMkLst>
            <pc:docMk/>
            <pc:sldMk cId="3410386870" sldId="309"/>
            <ac:spMk id="7" creationId="{2F14964C-5DA4-3DAC-77EC-ED9F4B7F89DC}"/>
          </ac:spMkLst>
        </pc:spChg>
        <pc:spChg chg="del">
          <ac:chgData name="Zhang JJing" userId="754116f074301989" providerId="LiveId" clId="{85122F08-DEBE-CE47-A407-7C0592E6D79F}" dt="2022-07-01T07:32:13.311" v="7104" actId="478"/>
          <ac:spMkLst>
            <pc:docMk/>
            <pc:sldMk cId="3410386870" sldId="309"/>
            <ac:spMk id="9" creationId="{7AF7EF3D-4F5B-FBD6-5815-4092EB766A06}"/>
          </ac:spMkLst>
        </pc:spChg>
        <pc:spChg chg="add del mod">
          <ac:chgData name="Zhang JJing" userId="754116f074301989" providerId="LiveId" clId="{85122F08-DEBE-CE47-A407-7C0592E6D79F}" dt="2022-07-01T07:34:48.531" v="7132" actId="478"/>
          <ac:spMkLst>
            <pc:docMk/>
            <pc:sldMk cId="3410386870" sldId="309"/>
            <ac:spMk id="10" creationId="{CB8749B3-5CE7-7649-F0E6-E5C5638489E3}"/>
          </ac:spMkLst>
        </pc:spChg>
        <pc:spChg chg="add del">
          <ac:chgData name="Zhang JJing" userId="754116f074301989" providerId="LiveId" clId="{85122F08-DEBE-CE47-A407-7C0592E6D79F}" dt="2022-07-01T07:34:45.033" v="7130" actId="22"/>
          <ac:spMkLst>
            <pc:docMk/>
            <pc:sldMk cId="3410386870" sldId="309"/>
            <ac:spMk id="12" creationId="{581F7BAF-C65F-E9AB-6015-34C64969134B}"/>
          </ac:spMkLst>
        </pc:spChg>
        <pc:spChg chg="del">
          <ac:chgData name="Zhang JJing" userId="754116f074301989" providerId="LiveId" clId="{85122F08-DEBE-CE47-A407-7C0592E6D79F}" dt="2022-07-01T07:32:13.311" v="7104" actId="478"/>
          <ac:spMkLst>
            <pc:docMk/>
            <pc:sldMk cId="3410386870" sldId="309"/>
            <ac:spMk id="15" creationId="{25131D7F-ACB5-4CF4-35A8-6836D7938625}"/>
          </ac:spMkLst>
        </pc:spChg>
        <pc:spChg chg="add del mod">
          <ac:chgData name="Zhang JJing" userId="754116f074301989" providerId="LiveId" clId="{85122F08-DEBE-CE47-A407-7C0592E6D79F}" dt="2022-07-01T07:46:54.735" v="7421" actId="478"/>
          <ac:spMkLst>
            <pc:docMk/>
            <pc:sldMk cId="3410386870" sldId="309"/>
            <ac:spMk id="16" creationId="{666B94CD-C41B-D530-98E1-9D39F63065C9}"/>
          </ac:spMkLst>
        </pc:spChg>
        <pc:spChg chg="add mod">
          <ac:chgData name="Zhang JJing" userId="754116f074301989" providerId="LiveId" clId="{85122F08-DEBE-CE47-A407-7C0592E6D79F}" dt="2022-07-01T07:49:05.255" v="7463" actId="1035"/>
          <ac:spMkLst>
            <pc:docMk/>
            <pc:sldMk cId="3410386870" sldId="309"/>
            <ac:spMk id="17" creationId="{919ED6D4-A10B-E9E5-1E02-A6448688F088}"/>
          </ac:spMkLst>
        </pc:spChg>
        <pc:graphicFrameChg chg="add del mod modGraphic">
          <ac:chgData name="Zhang JJing" userId="754116f074301989" providerId="LiveId" clId="{85122F08-DEBE-CE47-A407-7C0592E6D79F}" dt="2022-07-01T07:47:29.171" v="7440" actId="478"/>
          <ac:graphicFrameMkLst>
            <pc:docMk/>
            <pc:sldMk cId="3410386870" sldId="309"/>
            <ac:graphicFrameMk id="14" creationId="{CC5EB4B9-D6AB-1DCD-6443-B9760AC892D6}"/>
          </ac:graphicFrameMkLst>
        </pc:graphicFrameChg>
        <pc:picChg chg="del">
          <ac:chgData name="Zhang JJing" userId="754116f074301989" providerId="LiveId" clId="{85122F08-DEBE-CE47-A407-7C0592E6D79F}" dt="2022-07-01T07:32:14.552" v="7105" actId="478"/>
          <ac:picMkLst>
            <pc:docMk/>
            <pc:sldMk cId="3410386870" sldId="309"/>
            <ac:picMk id="13" creationId="{9EA70BF2-E560-2E62-848D-6022278084E2}"/>
          </ac:picMkLst>
        </pc:picChg>
      </pc:sldChg>
      <pc:sldChg chg="delSp modSp add mod ord">
        <pc:chgData name="Zhang JJing" userId="754116f074301989" providerId="LiveId" clId="{85122F08-DEBE-CE47-A407-7C0592E6D79F}" dt="2022-07-01T07:47:20.033" v="7439" actId="1036"/>
        <pc:sldMkLst>
          <pc:docMk/>
          <pc:sldMk cId="2795676156" sldId="310"/>
        </pc:sldMkLst>
        <pc:spChg chg="del">
          <ac:chgData name="Zhang JJing" userId="754116f074301989" providerId="LiveId" clId="{85122F08-DEBE-CE47-A407-7C0592E6D79F}" dt="2022-07-01T07:47:13.471" v="7428" actId="478"/>
          <ac:spMkLst>
            <pc:docMk/>
            <pc:sldMk cId="2795676156" sldId="310"/>
            <ac:spMk id="17" creationId="{919ED6D4-A10B-E9E5-1E02-A6448688F088}"/>
          </ac:spMkLst>
        </pc:spChg>
        <pc:graphicFrameChg chg="mod">
          <ac:chgData name="Zhang JJing" userId="754116f074301989" providerId="LiveId" clId="{85122F08-DEBE-CE47-A407-7C0592E6D79F}" dt="2022-07-01T07:47:20.033" v="7439" actId="1036"/>
          <ac:graphicFrameMkLst>
            <pc:docMk/>
            <pc:sldMk cId="2795676156" sldId="310"/>
            <ac:graphicFrameMk id="14" creationId="{CC5EB4B9-D6AB-1DCD-6443-B9760AC892D6}"/>
          </ac:graphicFrameMkLst>
        </pc:graphicFrameChg>
      </pc:sldChg>
    </pc:docChg>
  </pc:docChgLst>
  <pc:docChgLst>
    <pc:chgData name="Zhang JJing" userId="754116f074301989" providerId="LiveId" clId="{99195629-A862-FA46-9299-1D0E3279919B}"/>
    <pc:docChg chg="modSld">
      <pc:chgData name="Zhang JJing" userId="754116f074301989" providerId="LiveId" clId="{99195629-A862-FA46-9299-1D0E3279919B}" dt="2022-07-01T10:57:31.828" v="17" actId="20577"/>
      <pc:docMkLst>
        <pc:docMk/>
      </pc:docMkLst>
      <pc:sldChg chg="modNotesTx">
        <pc:chgData name="Zhang JJing" userId="754116f074301989" providerId="LiveId" clId="{99195629-A862-FA46-9299-1D0E3279919B}" dt="2022-07-01T10:56:38.171" v="3" actId="20577"/>
        <pc:sldMkLst>
          <pc:docMk/>
          <pc:sldMk cId="2824942256" sldId="261"/>
        </pc:sldMkLst>
      </pc:sldChg>
      <pc:sldChg chg="modNotesTx">
        <pc:chgData name="Zhang JJing" userId="754116f074301989" providerId="LiveId" clId="{99195629-A862-FA46-9299-1D0E3279919B}" dt="2022-07-01T10:57:00.442" v="9" actId="20577"/>
        <pc:sldMkLst>
          <pc:docMk/>
          <pc:sldMk cId="2215224724" sldId="272"/>
        </pc:sldMkLst>
      </pc:sldChg>
      <pc:sldChg chg="modNotesTx">
        <pc:chgData name="Zhang JJing" userId="754116f074301989" providerId="LiveId" clId="{99195629-A862-FA46-9299-1D0E3279919B}" dt="2022-07-01T10:56:33.852" v="1" actId="20577"/>
        <pc:sldMkLst>
          <pc:docMk/>
          <pc:sldMk cId="1085858173" sldId="280"/>
        </pc:sldMkLst>
      </pc:sldChg>
      <pc:sldChg chg="modNotesTx">
        <pc:chgData name="Zhang JJing" userId="754116f074301989" providerId="LiveId" clId="{99195629-A862-FA46-9299-1D0E3279919B}" dt="2022-07-01T10:56:39.898" v="4" actId="20577"/>
        <pc:sldMkLst>
          <pc:docMk/>
          <pc:sldMk cId="1207308000" sldId="281"/>
        </pc:sldMkLst>
      </pc:sldChg>
      <pc:sldChg chg="modNotesTx">
        <pc:chgData name="Zhang JJing" userId="754116f074301989" providerId="LiveId" clId="{99195629-A862-FA46-9299-1D0E3279919B}" dt="2022-07-01T10:56:47.577" v="7" actId="20577"/>
        <pc:sldMkLst>
          <pc:docMk/>
          <pc:sldMk cId="2600555053" sldId="282"/>
        </pc:sldMkLst>
      </pc:sldChg>
      <pc:sldChg chg="modNotesTx">
        <pc:chgData name="Zhang JJing" userId="754116f074301989" providerId="LiveId" clId="{99195629-A862-FA46-9299-1D0E3279919B}" dt="2022-07-01T10:57:07.844" v="11" actId="20577"/>
        <pc:sldMkLst>
          <pc:docMk/>
          <pc:sldMk cId="694110113" sldId="283"/>
        </pc:sldMkLst>
      </pc:sldChg>
      <pc:sldChg chg="modNotesTx">
        <pc:chgData name="Zhang JJing" userId="754116f074301989" providerId="LiveId" clId="{99195629-A862-FA46-9299-1D0E3279919B}" dt="2022-07-01T10:57:18.257" v="14" actId="20577"/>
        <pc:sldMkLst>
          <pc:docMk/>
          <pc:sldMk cId="3258154750" sldId="284"/>
        </pc:sldMkLst>
      </pc:sldChg>
      <pc:sldChg chg="modNotesTx">
        <pc:chgData name="Zhang JJing" userId="754116f074301989" providerId="LiveId" clId="{99195629-A862-FA46-9299-1D0E3279919B}" dt="2022-07-01T10:57:21.025" v="15" actId="20577"/>
        <pc:sldMkLst>
          <pc:docMk/>
          <pc:sldMk cId="1223343276" sldId="287"/>
        </pc:sldMkLst>
      </pc:sldChg>
      <pc:sldChg chg="modNotesTx">
        <pc:chgData name="Zhang JJing" userId="754116f074301989" providerId="LiveId" clId="{99195629-A862-FA46-9299-1D0E3279919B}" dt="2022-07-01T10:56:49.738" v="8" actId="20577"/>
        <pc:sldMkLst>
          <pc:docMk/>
          <pc:sldMk cId="1924729255" sldId="288"/>
        </pc:sldMkLst>
      </pc:sldChg>
      <pc:sldChg chg="modNotesTx">
        <pc:chgData name="Zhang JJing" userId="754116f074301989" providerId="LiveId" clId="{99195629-A862-FA46-9299-1D0E3279919B}" dt="2022-07-01T10:57:04.947" v="10" actId="20577"/>
        <pc:sldMkLst>
          <pc:docMk/>
          <pc:sldMk cId="3089318201" sldId="297"/>
        </pc:sldMkLst>
      </pc:sldChg>
      <pc:sldChg chg="modNotesTx">
        <pc:chgData name="Zhang JJing" userId="754116f074301989" providerId="LiveId" clId="{99195629-A862-FA46-9299-1D0E3279919B}" dt="2022-07-01T10:56:41.855" v="5" actId="20577"/>
        <pc:sldMkLst>
          <pc:docMk/>
          <pc:sldMk cId="3464154574" sldId="300"/>
        </pc:sldMkLst>
      </pc:sldChg>
      <pc:sldChg chg="modNotesTx">
        <pc:chgData name="Zhang JJing" userId="754116f074301989" providerId="LiveId" clId="{99195629-A862-FA46-9299-1D0E3279919B}" dt="2022-07-01T10:56:36.323" v="2" actId="20577"/>
        <pc:sldMkLst>
          <pc:docMk/>
          <pc:sldMk cId="3714617413" sldId="301"/>
        </pc:sldMkLst>
      </pc:sldChg>
      <pc:sldChg chg="modNotesTx">
        <pc:chgData name="Zhang JJing" userId="754116f074301989" providerId="LiveId" clId="{99195629-A862-FA46-9299-1D0E3279919B}" dt="2022-07-01T10:56:43.560" v="6" actId="20577"/>
        <pc:sldMkLst>
          <pc:docMk/>
          <pc:sldMk cId="2808954615" sldId="302"/>
        </pc:sldMkLst>
      </pc:sldChg>
      <pc:sldChg chg="modNotesTx">
        <pc:chgData name="Zhang JJing" userId="754116f074301989" providerId="LiveId" clId="{99195629-A862-FA46-9299-1D0E3279919B}" dt="2022-07-01T10:57:11.249" v="12" actId="20577"/>
        <pc:sldMkLst>
          <pc:docMk/>
          <pc:sldMk cId="1794192232" sldId="303"/>
        </pc:sldMkLst>
      </pc:sldChg>
      <pc:sldChg chg="modNotesTx">
        <pc:chgData name="Zhang JJing" userId="754116f074301989" providerId="LiveId" clId="{99195629-A862-FA46-9299-1D0E3279919B}" dt="2022-07-01T10:57:15.634" v="13" actId="20577"/>
        <pc:sldMkLst>
          <pc:docMk/>
          <pc:sldMk cId="2029503686" sldId="306"/>
        </pc:sldMkLst>
      </pc:sldChg>
      <pc:sldChg chg="modNotesTx">
        <pc:chgData name="Zhang JJing" userId="754116f074301989" providerId="LiveId" clId="{99195629-A862-FA46-9299-1D0E3279919B}" dt="2022-07-01T10:57:24.298" v="16" actId="20577"/>
        <pc:sldMkLst>
          <pc:docMk/>
          <pc:sldMk cId="4131932357" sldId="307"/>
        </pc:sldMkLst>
      </pc:sldChg>
      <pc:sldChg chg="modNotesTx">
        <pc:chgData name="Zhang JJing" userId="754116f074301989" providerId="LiveId" clId="{99195629-A862-FA46-9299-1D0E3279919B}" dt="2022-07-01T10:57:31.828" v="17" actId="20577"/>
        <pc:sldMkLst>
          <pc:docMk/>
          <pc:sldMk cId="2795676156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D996B3F-E49A-6A1D-0C8C-F8938DF645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9A302D-E12D-731D-31A1-1FCCB3EA5B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DB18-DFB3-B941-BF0B-BC092F38151C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7C3345-80E0-53C4-C730-32AFE3AF60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24C374-7FD5-F7D0-2BE3-60B221ACAE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6692F-DA4B-FE47-923B-22A02CEA63B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522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58D2-D5B2-F041-96C5-2DE84FE07674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1588D-3644-0242-9D33-361F085589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3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479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42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83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第一篇是</a:t>
            </a:r>
            <a:r>
              <a:rPr kumimoji="1" lang="en-US" altLang="zh-CN" dirty="0"/>
              <a:t>21</a:t>
            </a:r>
            <a:r>
              <a:rPr kumimoji="1" lang="zh-CN" altLang="en-US" dirty="0"/>
              <a:t>年九月放出来的一篇论文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09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9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348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随机初始化和手动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91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744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长度为</a:t>
            </a:r>
            <a:r>
              <a:rPr kumimoji="1" lang="en-US" altLang="zh-CN" dirty="0"/>
              <a:t>16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CoOP</a:t>
            </a:r>
            <a:r>
              <a:rPr kumimoji="1" lang="zh-CN" altLang="en-US" dirty="0"/>
              <a:t>学到的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79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069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10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431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1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693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5128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6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714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456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771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文本中定义了两种新的挑战任务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Open-Ended </a:t>
            </a:r>
            <a:r>
              <a:rPr lang="en" altLang="zh-CN" b="1" i="0" dirty="0" err="1">
                <a:solidFill>
                  <a:srgbClr val="121212"/>
                </a:solidFill>
                <a:effectLst/>
                <a:latin typeface="-apple-system"/>
              </a:rPr>
              <a:t>miniImageNet</a:t>
            </a:r>
            <a:r>
              <a:rPr lang="zh-CN" altLang="en" b="0" i="0" dirty="0">
                <a:solidFill>
                  <a:srgbClr val="121212"/>
                </a:solidFill>
                <a:effectLst/>
                <a:latin typeface="-apple-system"/>
              </a:rPr>
              <a:t>：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将一个东西瞎编一个名字，然后让他去做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-apple-system"/>
              </a:rPr>
              <a:t>few shot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121212"/>
                </a:solidFill>
                <a:effectLst/>
                <a:latin typeface="-apple-system"/>
              </a:rPr>
              <a:t>Real-Name </a:t>
            </a:r>
            <a:r>
              <a:rPr lang="en" altLang="zh-CN" b="1" i="0" dirty="0" err="1">
                <a:solidFill>
                  <a:srgbClr val="121212"/>
                </a:solidFill>
                <a:effectLst/>
                <a:latin typeface="-apple-system"/>
              </a:rPr>
              <a:t>miniImageNet</a:t>
            </a:r>
            <a:r>
              <a:rPr lang="zh-CN" altLang="en" b="0" i="0" dirty="0">
                <a:solidFill>
                  <a:srgbClr val="121212"/>
                </a:solidFill>
                <a:effectLst/>
                <a:latin typeface="-apple-system"/>
              </a:rPr>
              <a:t>：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给一个真实的名字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52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950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65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624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493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245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43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269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61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55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22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03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58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94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1588D-3644-0242-9D33-361F0855892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4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A569-7FD7-A6AB-40B2-E0BDD0BCC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F07E5D-1DEF-926B-B13E-037F983B4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F3EA1-4980-9797-D717-BE11C126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5D57A-C736-FD4E-25C1-9D87E392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466C3-F739-8807-E5D0-48C44B08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85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446A0-C135-D301-FA4D-E4331DB4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D7CE8E-70DA-B6A7-7B88-B5CE6DC47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59E27-C425-B20C-7FB1-55A82E5C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F3BFF-EFE5-695D-7DA6-D43A1C29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B5797-9C64-634E-5ED4-9B54A4F9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74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093D19-0069-DADA-3554-9663EBB72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9BDEFE-5769-7499-2283-3A0E62B7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F851D-E928-A4EC-2CEF-97A9CAD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8922E2-600C-2162-38EE-3F067746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94A2C1-9BE8-1FAA-29FA-485BEDB4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25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AC4FE-DAAA-2817-903A-CFB62F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A03FE-349C-C7F7-7B09-0695491A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85A49-FB6F-2377-291C-A3D64F19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AB912-0B92-E1CE-3456-A943655D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547995-6DDC-5FEE-9E9C-B3957857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79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E9638-6590-A3CD-2E0B-7165271E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1078BC-C666-A1AC-4109-A5FDC205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08189-6DBE-4C38-6A6A-B890696D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DBEFA-62B7-41D8-DC8E-6687CC06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03A25-5A8A-9B15-71F5-6F422DAE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80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632C9-ECF6-79A9-0871-D08F3E8F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F9BCB-A875-939A-A7D0-523381DB1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395B31-D4A3-561C-C9AC-DBE33A39E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5EE876-7BE2-D47F-40C0-15454130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FBC603-C50D-D1EE-3BA8-8416F8E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6CC53-35C3-27A0-D0A3-06BA9FBA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0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14E72-2556-B91D-99EB-F6A8B0EB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70C35-58D0-6E16-A26F-1CDB6E74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2AAC3-8CBF-0D34-A412-50E9A874F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F2D5D6-3842-A26D-2C87-B9C4B33A2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7E1B83-DF85-FF64-6E29-70D76683C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41CD17-49D4-EEDA-6EBB-68F1B11E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6060A6-0172-3E0B-7D08-7D9B81C7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A9B13F-3914-E8FF-3C52-EB67B483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30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3A3E3-A012-10AE-E82E-25AD920A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AD6CC2-E633-FF3E-E8A5-43A2E0F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83891-8CE9-CEA4-B7AD-DC14C508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7247D-103C-D769-84E9-231D780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7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BCCE9D-1017-7250-3BD9-7625B02D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C43F18-56C3-31E4-6D88-A4F1BA33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DC21-49C1-4F66-4C0D-ADB055DC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43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F4917-C6E5-B90C-07E6-7EFC80E5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8C813-E042-7816-FF3E-87125FB5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20773-6454-08B2-F4FC-7F80B10D9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6D7E4-BAE4-2F02-9991-838E7577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B45CA2-5460-AB19-6B30-FF4AF173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40FAA-A4E1-8FF6-AB45-E67DACC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16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F8A3A-8AC4-4234-83D5-180CE6DE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7AD83-059B-B622-E527-FBBF1374B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17C4D-F93D-3AAF-0D63-4962184F1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42D604-BBC4-1D49-AD93-A715306D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5FB5F-71B9-50B5-6C8E-4806127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74619-57D4-598F-B0AC-386158BB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6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2D0A2-A765-553B-1903-2ECA499F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D572E2-2B32-4618-0E64-B5DF871A6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16E5C-5A6D-0F28-76E0-CC747CF50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85F9-8135-0448-BA8A-9C2B981E931E}" type="datetimeFigureOut">
              <a:rPr kumimoji="1" lang="zh-CN" altLang="en-US" smtClean="0"/>
              <a:t>2022/7/1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AD99A-1E4C-334C-02B0-3085AF2D8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487C2-7E25-EEBE-0640-F30F7E55D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344F4-60AF-3444-8062-11C533990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45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etrain.nlpedia.ai/" TargetMode="External"/><Relationship Id="rId4" Type="http://schemas.openxmlformats.org/officeDocument/2006/relationships/hyperlink" Target="https://github.com/thunlp/PromptPaper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82ADA-F394-1256-14C0-2E99420A1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55481"/>
            <a:ext cx="10668000" cy="740637"/>
          </a:xfrm>
        </p:spPr>
        <p:txBody>
          <a:bodyPr>
            <a:noAutofit/>
          </a:bodyPr>
          <a:lstStyle/>
          <a:p>
            <a:r>
              <a:rPr kumimoji="1"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learning for multimodal tasks</a:t>
            </a:r>
            <a:endParaRPr kumimoji="1"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27A6A8D-21E3-DB68-36BE-943F1E63A105}"/>
              </a:ext>
            </a:extLst>
          </p:cNvPr>
          <p:cNvSpPr txBox="1">
            <a:spLocks/>
          </p:cNvSpPr>
          <p:nvPr/>
        </p:nvSpPr>
        <p:spPr>
          <a:xfrm>
            <a:off x="1524000" y="3861882"/>
            <a:ext cx="9144000" cy="1348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2022-7-1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Zhang Jingjing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5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ero-shot Transfer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20AA61-54FE-95AE-C03A-F4245D4A1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" r="50000"/>
          <a:stretch/>
        </p:blipFill>
        <p:spPr>
          <a:xfrm>
            <a:off x="832343" y="2182933"/>
            <a:ext cx="4850499" cy="34020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886FD8-4AA3-B293-BFF5-13272C1AA246}"/>
              </a:ext>
            </a:extLst>
          </p:cNvPr>
          <p:cNvSpPr txBox="1"/>
          <p:nvPr/>
        </p:nvSpPr>
        <p:spPr>
          <a:xfrm>
            <a:off x="5905500" y="2129730"/>
            <a:ext cx="59055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CLIP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训练：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将一批文本通过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编码成一批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将一批图片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与文本一一对应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编码成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embedding;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将对应的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先归一化然后进行点积得到相似度矩阵，点积数值越大越相似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都是从头训练</a:t>
            </a:r>
          </a:p>
          <a:p>
            <a:pPr algn="just"/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5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ero-shot Transfer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B7DBBE8-6AFE-FD4E-D6D9-8151330CF703}"/>
              </a:ext>
            </a:extLst>
          </p:cNvPr>
          <p:cNvGrpSpPr/>
          <p:nvPr/>
        </p:nvGrpSpPr>
        <p:grpSpPr>
          <a:xfrm>
            <a:off x="947954" y="2158591"/>
            <a:ext cx="4627457" cy="3402015"/>
            <a:chOff x="6116854" y="1598732"/>
            <a:chExt cx="4627457" cy="340201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360305-5BB5-EFD2-B176-BD912987C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07" t="303"/>
            <a:stretch/>
          </p:blipFill>
          <p:spPr>
            <a:xfrm>
              <a:off x="6116854" y="1598732"/>
              <a:ext cx="4627457" cy="34020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2A06E13-0D3F-A933-E474-870CB71E79B7}"/>
                </a:ext>
              </a:extLst>
            </p:cNvPr>
            <p:cNvSpPr/>
            <p:nvPr/>
          </p:nvSpPr>
          <p:spPr>
            <a:xfrm>
              <a:off x="6985000" y="2285743"/>
              <a:ext cx="1041400" cy="50825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A06E13-0D3F-A933-E474-870CB71E79B7}"/>
                </a:ext>
              </a:extLst>
            </p:cNvPr>
            <p:cNvSpPr/>
            <p:nvPr/>
          </p:nvSpPr>
          <p:spPr>
            <a:xfrm>
              <a:off x="9309100" y="4459655"/>
              <a:ext cx="1041400" cy="50825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F02C7F9-15A1-D9FE-B4A1-5326279A14D7}"/>
              </a:ext>
            </a:extLst>
          </p:cNvPr>
          <p:cNvSpPr txBox="1"/>
          <p:nvPr/>
        </p:nvSpPr>
        <p:spPr>
          <a:xfrm>
            <a:off x="5814907" y="1545530"/>
            <a:ext cx="5905500" cy="4480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预训练好的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迁移到下游任务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CLIP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先将下游任务的标签构建为一批带标签的文本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en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photo of a {plane}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然后经过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编码成一批相应的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最后将没有见过的图片进行</a:t>
            </a:r>
            <a:r>
              <a:rPr lang="en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预测，通过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embedding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跟上述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点积，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中数值最大的位置对应的标签即为最终预测结果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的流程中可以看出，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使用方式非常相似，</a:t>
            </a:r>
            <a:r>
              <a:rPr lang="en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photo of a</a:t>
            </a:r>
            <a:r>
              <a:rPr lang="zh-CN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__ ]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就是一个人为设计的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2935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CoOp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714330" y="5288786"/>
            <a:ext cx="10805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中使用的</a:t>
            </a:r>
            <a:r>
              <a:rPr lang="zh-CN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手工</a:t>
            </a:r>
            <a:r>
              <a:rPr lang="en" altLang="zh-C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有两个缺点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）需要额外的知识和人力来为每个下游任务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数据集设计合适的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当数据集或者下游任务很多时非常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耗时耗力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）手工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不太稳定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，对某个词可能很敏感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例如下图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中多加个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就能使得准确率提升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28C5D-8C2A-A4B3-F9C5-BB9642BB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04" y="795619"/>
            <a:ext cx="8115300" cy="116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75660-A9D5-E2F6-6E8F-C37BEB64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882" y="2051820"/>
            <a:ext cx="8383943" cy="3236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35B3D29-BE95-7175-22EE-117B34EADE66}"/>
              </a:ext>
            </a:extLst>
          </p:cNvPr>
          <p:cNvSpPr txBox="1"/>
          <p:nvPr/>
        </p:nvSpPr>
        <p:spPr>
          <a:xfrm>
            <a:off x="3233802" y="215595"/>
            <a:ext cx="632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首次在</a:t>
            </a:r>
            <a:r>
              <a:rPr lang="e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领域提出</a:t>
            </a:r>
            <a:r>
              <a:rPr lang="e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learnable prompt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的概念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4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38409487-CE6F-30BD-FD4C-4F4DFC72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82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Prompt for Vision-Language Models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4356096" y="1334546"/>
            <a:ext cx="7467604" cy="419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针对这些问题，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使用了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作为改进，即用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一组可以学习的向量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来代替原来手工设计的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a;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种连续可学的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context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所有数据共享一组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class-specific context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后者则为每个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的数据学习一组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17899-8DAE-50E5-5548-2B1EE17CC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057"/>
          <a:stretch/>
        </p:blipFill>
        <p:spPr>
          <a:xfrm>
            <a:off x="781050" y="2069237"/>
            <a:ext cx="3371850" cy="3579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C1B8C7-44B2-4901-A549-D1B0F80D8E64}"/>
              </a:ext>
            </a:extLst>
          </p:cNvPr>
          <p:cNvSpPr txBox="1"/>
          <p:nvPr/>
        </p:nvSpPr>
        <p:spPr>
          <a:xfrm>
            <a:off x="527052" y="2972174"/>
            <a:ext cx="2406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一组可以学习的向量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9839CB-8BA8-6A87-9B8F-DD203CA49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2" y="1494115"/>
            <a:ext cx="3073400" cy="355600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64542795-4A7D-BD41-1330-55C2F4166A30}"/>
              </a:ext>
            </a:extLst>
          </p:cNvPr>
          <p:cNvSpPr/>
          <p:nvPr/>
        </p:nvSpPr>
        <p:spPr>
          <a:xfrm rot="16200000">
            <a:off x="2139950" y="546339"/>
            <a:ext cx="355600" cy="2870204"/>
          </a:xfrm>
          <a:prstGeom prst="rightBrace">
            <a:avLst>
              <a:gd name="adj1" fmla="val 1722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83CFFA7-966F-DCE3-620C-FD24F15AD30C}"/>
              </a:ext>
            </a:extLst>
          </p:cNvPr>
          <p:cNvGrpSpPr/>
          <p:nvPr/>
        </p:nvGrpSpPr>
        <p:grpSpPr>
          <a:xfrm>
            <a:off x="5610279" y="5648550"/>
            <a:ext cx="5930412" cy="235391"/>
            <a:chOff x="3126962" y="6135783"/>
            <a:chExt cx="7292920" cy="32384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D4F0664-A15E-A335-DF75-89E5B669A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4318" b="50569"/>
            <a:stretch/>
          </p:blipFill>
          <p:spPr>
            <a:xfrm>
              <a:off x="3126962" y="6150183"/>
              <a:ext cx="2025650" cy="2950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838345E-B57B-32FE-6FA4-DE0394646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744" r="8589"/>
            <a:stretch/>
          </p:blipFill>
          <p:spPr>
            <a:xfrm>
              <a:off x="5230595" y="6135783"/>
              <a:ext cx="5189287" cy="32384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30BD7EB-5A87-1E4C-6DEA-1C6EDB862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330" y="2806945"/>
            <a:ext cx="2547723" cy="330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F7A961-BFEC-D885-1930-D4B061FBC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330" y="3184016"/>
            <a:ext cx="3778773" cy="3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38409487-CE6F-30BD-FD4C-4F4DFC72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82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to Prompt for Vision-Language Models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693477" y="5204897"/>
            <a:ext cx="10805046" cy="142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训练策略： 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</a:t>
            </a:r>
            <a:r>
              <a:rPr lang="en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的参数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，通过反向传播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只更新</a:t>
            </a:r>
            <a:r>
              <a:rPr lang="en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。这个过程可以充分探索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空间，使得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向量学到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task-relevant context</a:t>
            </a:r>
            <a:r>
              <a:rPr lang="zh-CN" altLang="e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训练时用下游任务的数据标签进行训练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67094E6-8DFA-3E60-AFC6-6CF5A5745EA9}"/>
              </a:ext>
            </a:extLst>
          </p:cNvPr>
          <p:cNvGrpSpPr/>
          <p:nvPr/>
        </p:nvGrpSpPr>
        <p:grpSpPr>
          <a:xfrm>
            <a:off x="2424793" y="1050462"/>
            <a:ext cx="8140698" cy="4154435"/>
            <a:chOff x="1974852" y="897215"/>
            <a:chExt cx="8140698" cy="415443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4517899-8DAE-50E5-5548-2B1EE17CC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6450" y="1472337"/>
              <a:ext cx="8039100" cy="35793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9839CB-8BA8-6A87-9B8F-DD203CA4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4852" y="897215"/>
              <a:ext cx="3073400" cy="355600"/>
            </a:xfrm>
            <a:prstGeom prst="rect">
              <a:avLst/>
            </a:prstGeom>
          </p:spPr>
        </p:pic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64542795-4A7D-BD41-1330-55C2F4166A30}"/>
                </a:ext>
              </a:extLst>
            </p:cNvPr>
            <p:cNvSpPr/>
            <p:nvPr/>
          </p:nvSpPr>
          <p:spPr>
            <a:xfrm rot="16200000">
              <a:off x="3435350" y="-50561"/>
              <a:ext cx="355600" cy="2870204"/>
            </a:xfrm>
            <a:prstGeom prst="rightBrace">
              <a:avLst>
                <a:gd name="adj1" fmla="val 17222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EF1ED27-604D-699D-E51D-9220D28F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531" y="2895315"/>
            <a:ext cx="3138456" cy="51992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132CACB-C856-6DE0-CD06-C58F41640B18}"/>
              </a:ext>
            </a:extLst>
          </p:cNvPr>
          <p:cNvSpPr txBox="1"/>
          <p:nvPr/>
        </p:nvSpPr>
        <p:spPr>
          <a:xfrm>
            <a:off x="6237514" y="2970611"/>
            <a:ext cx="144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7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38409487-CE6F-30BD-FD4C-4F4DFC72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82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9F9F9"/>
              </a:buClr>
              <a:buSzPct val="65000"/>
              <a:buFont typeface="Wingdings 2" panose="05020102010507070707" pitchFamily="18" charset="2"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to Prompt for Vision-Language Models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693477" y="1019982"/>
            <a:ext cx="10805046" cy="142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一些实验结论：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）需要调参的部分主要是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初始化、向量个数、位置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lvl="1">
              <a:lnSpc>
                <a:spcPct val="150000"/>
              </a:lnSpc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FB389-418E-43C3-0EC7-F565D2FD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68" y="2206970"/>
            <a:ext cx="7802047" cy="42213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475B41-0CB1-95DD-D048-8F35597CA0D3}"/>
              </a:ext>
            </a:extLst>
          </p:cNvPr>
          <p:cNvSpPr txBox="1"/>
          <p:nvPr/>
        </p:nvSpPr>
        <p:spPr>
          <a:xfrm>
            <a:off x="3408837" y="6488668"/>
            <a:ext cx="48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M: prompt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向量个数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mid/end: prompt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427107-01E5-F35B-47E0-0A45EFB13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33" t="17762"/>
          <a:stretch/>
        </p:blipFill>
        <p:spPr>
          <a:xfrm>
            <a:off x="1320266" y="3722348"/>
            <a:ext cx="2759902" cy="11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6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38409487-CE6F-30BD-FD4C-4F4DFC72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82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9F9F9"/>
              </a:buClr>
              <a:buSzPct val="65000"/>
              <a:buFont typeface="Wingdings 2" panose="05020102010507070707" pitchFamily="18" charset="2"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to Prompt for Vision-Language Models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693478" y="1019982"/>
            <a:ext cx="6282510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一些实验结论：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）在图片分类任务上（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</a:t>
            </a:r>
            <a:r>
              <a:rPr lang="zh-CN" altLang="e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本文提出的连续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中手工定制的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效果有很大提升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class-specific context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这种类型的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对细粒度图片分类任务更有用，而在一般的数据集上，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context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效果更好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）学到的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向量没有直观的可解释性，将这些学到的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vector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映射到最近的</a:t>
            </a:r>
            <a:r>
              <a:rPr lang="en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上去，没有特殊的规律。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CEA5BF-A993-D782-1F41-F22611AE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88" y="1976293"/>
            <a:ext cx="4681795" cy="3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5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38409487-CE6F-30BD-FD4C-4F4DFC72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7682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9F9F9"/>
              </a:buClr>
              <a:buSzPct val="65000"/>
              <a:buFont typeface="Wingdings 2" panose="05020102010507070707" pitchFamily="18" charset="2"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to Prompt for Vision-Language Models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693477" y="1019982"/>
            <a:ext cx="10805046" cy="258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prompt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的解释性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间接解释：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搜寻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词汇表中和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最为接近的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发现有些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nearest word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是和任务相关的，但是把所有相近的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放到一起就没有实际意义了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使用手工初始化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时，找到的最接近的词往往都是和初始化时候一致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prompt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的解释性可能本来就比较弱，向量的相似和语义的相关性并不一定是一致的，因此找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 word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准确性有待商榷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F29D52-654A-47D1-144F-62E5C93C7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4" t="10272" r="7243"/>
          <a:stretch/>
        </p:blipFill>
        <p:spPr>
          <a:xfrm>
            <a:off x="2793468" y="3607613"/>
            <a:ext cx="6646771" cy="31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AB0E5E-32DB-BE82-9339-91E503C7A44A}"/>
              </a:ext>
            </a:extLst>
          </p:cNvPr>
          <p:cNvSpPr txBox="1"/>
          <p:nvPr/>
        </p:nvSpPr>
        <p:spPr>
          <a:xfrm>
            <a:off x="422709" y="5892551"/>
            <a:ext cx="11512617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动机：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在下游任务上训练时容易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classes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过拟合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unseen classes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性能很差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忽略同一类不同样本自身的若干属性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B66EF-7ADD-CE33-5C7F-0AD839CD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075" y="832161"/>
            <a:ext cx="5703557" cy="1383814"/>
          </a:xfrm>
          <a:prstGeom prst="rect">
            <a:avLst/>
          </a:prstGeom>
        </p:spPr>
      </p:pic>
      <p:sp>
        <p:nvSpPr>
          <p:cNvPr id="15" name="文本框 2">
            <a:extLst>
              <a:ext uri="{FF2B5EF4-FFF2-40B4-BE49-F238E27FC236}">
                <a16:creationId xmlns:a16="http://schemas.microsoft.com/office/drawing/2014/main" id="{7FA641DE-7C3E-2A6B-506B-A6A598970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3525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CoCoOp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E02BC0-4E74-2D6B-B808-9357AD714DB0}"/>
              </a:ext>
            </a:extLst>
          </p:cNvPr>
          <p:cNvSpPr txBox="1"/>
          <p:nvPr/>
        </p:nvSpPr>
        <p:spPr>
          <a:xfrm>
            <a:off x="3823707" y="2153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generalizable prompts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16FC2C-EBAD-4D28-2343-0937F703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2468485"/>
            <a:ext cx="9944100" cy="3416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0DAFCF1-7B5E-8C15-B264-1736843F169D}"/>
              </a:ext>
            </a:extLst>
          </p:cNvPr>
          <p:cNvSpPr txBox="1"/>
          <p:nvPr/>
        </p:nvSpPr>
        <p:spPr>
          <a:xfrm>
            <a:off x="6411971" y="2085241"/>
            <a:ext cx="16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context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B3EF27-E8F3-737A-BC40-EA02F8A30794}"/>
              </a:ext>
            </a:extLst>
          </p:cNvPr>
          <p:cNvSpPr/>
          <p:nvPr/>
        </p:nvSpPr>
        <p:spPr>
          <a:xfrm>
            <a:off x="8626948" y="2858575"/>
            <a:ext cx="1634652" cy="32314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7925DA3-4B37-6917-A7C4-BF9A03D0075B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8866337" y="2398236"/>
            <a:ext cx="277663" cy="5076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035F560-0D51-F521-BE97-81C0D4C2F943}"/>
              </a:ext>
            </a:extLst>
          </p:cNvPr>
          <p:cNvSpPr txBox="1"/>
          <p:nvPr/>
        </p:nvSpPr>
        <p:spPr>
          <a:xfrm>
            <a:off x="8866337" y="1836338"/>
            <a:ext cx="3212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instance-adaptive context</a:t>
            </a:r>
          </a:p>
          <a:p>
            <a:pPr algn="ctr"/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每个样本对应一个特定的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8E10F37-4C59-E276-24A4-15D442EC5752}"/>
              </a:ext>
            </a:extLst>
          </p:cNvPr>
          <p:cNvCxnSpPr>
            <a:cxnSpLocks/>
          </p:cNvCxnSpPr>
          <p:nvPr/>
        </p:nvCxnSpPr>
        <p:spPr>
          <a:xfrm flipV="1">
            <a:off x="6512224" y="2382561"/>
            <a:ext cx="277663" cy="50766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9C07A13-7DCD-7E71-20F0-17E0BEBD5AB5}"/>
              </a:ext>
            </a:extLst>
          </p:cNvPr>
          <p:cNvCxnSpPr>
            <a:cxnSpLocks/>
          </p:cNvCxnSpPr>
          <p:nvPr/>
        </p:nvCxnSpPr>
        <p:spPr>
          <a:xfrm>
            <a:off x="4883286" y="4280170"/>
            <a:ext cx="875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818DECA9-F92C-1FDF-CDDB-4185D09D5156}"/>
              </a:ext>
            </a:extLst>
          </p:cNvPr>
          <p:cNvCxnSpPr>
            <a:cxnSpLocks/>
          </p:cNvCxnSpPr>
          <p:nvPr/>
        </p:nvCxnSpPr>
        <p:spPr>
          <a:xfrm>
            <a:off x="9144000" y="5939906"/>
            <a:ext cx="97276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2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2707D820-D923-846D-3AC1-B9EF3F856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2008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563553-5459-9C0B-647C-5F8D80D0434F}"/>
                  </a:ext>
                </a:extLst>
              </p:cNvPr>
              <p:cNvSpPr txBox="1"/>
              <p:nvPr/>
            </p:nvSpPr>
            <p:spPr>
              <a:xfrm>
                <a:off x="298382" y="1103700"/>
                <a:ext cx="4308591" cy="4653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CoCoOp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方法：（实例化）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增加了一个轻量级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Meta-Net,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feature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instance conditional token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然后再在每个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context token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上加上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text encoder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563553-5459-9C0B-647C-5F8D80D04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2" y="1103700"/>
                <a:ext cx="4308591" cy="4653646"/>
              </a:xfrm>
              <a:prstGeom prst="rect">
                <a:avLst/>
              </a:prstGeom>
              <a:blipFill>
                <a:blip r:embed="rId3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6A521B05-62BD-D825-5070-E49DDC8DA1B5}"/>
              </a:ext>
            </a:extLst>
          </p:cNvPr>
          <p:cNvGrpSpPr/>
          <p:nvPr/>
        </p:nvGrpSpPr>
        <p:grpSpPr>
          <a:xfrm>
            <a:off x="4606973" y="1518421"/>
            <a:ext cx="7225044" cy="3392404"/>
            <a:chOff x="2065789" y="1231037"/>
            <a:chExt cx="7746441" cy="36801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2002C3-67AC-16D5-03F5-F21C1C323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5789" y="1231037"/>
              <a:ext cx="7746441" cy="36801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D41954-917C-DA6F-7B69-7658F0794695}"/>
                </a:ext>
              </a:extLst>
            </p:cNvPr>
            <p:cNvSpPr/>
            <p:nvPr/>
          </p:nvSpPr>
          <p:spPr>
            <a:xfrm>
              <a:off x="2241754" y="2321657"/>
              <a:ext cx="1755059" cy="56902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BDA64E2-606B-AA1E-DF1D-89CBAFFC36A9}"/>
                </a:ext>
              </a:extLst>
            </p:cNvPr>
            <p:cNvSpPr/>
            <p:nvPr/>
          </p:nvSpPr>
          <p:spPr>
            <a:xfrm>
              <a:off x="2541639" y="3933080"/>
              <a:ext cx="1027472" cy="6979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24D795-FA33-EF9F-A14C-92E999486E94}"/>
              </a:ext>
            </a:extLst>
          </p:cNvPr>
          <p:cNvGrpSpPr/>
          <p:nvPr/>
        </p:nvGrpSpPr>
        <p:grpSpPr>
          <a:xfrm>
            <a:off x="1504430" y="3445008"/>
            <a:ext cx="1992774" cy="1188954"/>
            <a:chOff x="9137657" y="1488290"/>
            <a:chExt cx="1992774" cy="118895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CFC49EF-7AD8-4CFF-96EF-C3CBD855F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688" b="4"/>
            <a:stretch/>
          </p:blipFill>
          <p:spPr>
            <a:xfrm>
              <a:off x="9137657" y="1488290"/>
              <a:ext cx="1392691" cy="35558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9C622F2-AC54-2DCE-0F3E-199D2F837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043" t="4"/>
            <a:stretch/>
          </p:blipFill>
          <p:spPr>
            <a:xfrm>
              <a:off x="9137657" y="2321657"/>
              <a:ext cx="1992774" cy="35558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351C1C0-BF48-539F-5BAA-AB53EB9F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7657" y="1903798"/>
              <a:ext cx="1943100" cy="304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DD3E00-A97A-6D7D-7F88-048A3886641A}"/>
                  </a:ext>
                </a:extLst>
              </p:cNvPr>
              <p:cNvSpPr txBox="1"/>
              <p:nvPr/>
            </p:nvSpPr>
            <p:spPr>
              <a:xfrm>
                <a:off x="4402230" y="4021231"/>
                <a:ext cx="853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5DD3E00-A97A-6D7D-7F88-048A38866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30" y="4021231"/>
                <a:ext cx="853309" cy="523220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C41186-98DA-3026-70E3-BF819837049A}"/>
              </a:ext>
            </a:extLst>
          </p:cNvPr>
          <p:cNvGrpSpPr/>
          <p:nvPr/>
        </p:nvGrpSpPr>
        <p:grpSpPr>
          <a:xfrm>
            <a:off x="1504430" y="5182526"/>
            <a:ext cx="7956769" cy="626342"/>
            <a:chOff x="1448493" y="5194703"/>
            <a:chExt cx="7956769" cy="626342"/>
          </a:xfrm>
        </p:grpSpPr>
        <p:pic>
          <p:nvPicPr>
            <p:cNvPr id="3080" name="Picture 8" descr="preview">
              <a:extLst>
                <a:ext uri="{FF2B5EF4-FFF2-40B4-BE49-F238E27FC236}">
                  <a16:creationId xmlns:a16="http://schemas.microsoft.com/office/drawing/2014/main" id="{9C86B649-3667-96A0-B619-713BB9E62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368" y="5194703"/>
              <a:ext cx="4388894" cy="4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578BB9D-0625-1549-69C6-83C106727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8493" y="5215577"/>
              <a:ext cx="2794205" cy="343148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E7369F-DC7D-8056-70F5-95FE8C104F3C}"/>
                </a:ext>
              </a:extLst>
            </p:cNvPr>
            <p:cNvSpPr txBox="1"/>
            <p:nvPr/>
          </p:nvSpPr>
          <p:spPr>
            <a:xfrm>
              <a:off x="4387235" y="5215577"/>
              <a:ext cx="5263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F83AEA0-76B6-318A-4F98-AAA67D301063}"/>
                    </a:ext>
                  </a:extLst>
                </p:cNvPr>
                <p:cNvSpPr txBox="1"/>
                <p:nvPr/>
              </p:nvSpPr>
              <p:spPr>
                <a:xfrm>
                  <a:off x="1690584" y="5451713"/>
                  <a:ext cx="96011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类别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altLang="zh-CN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F83AEA0-76B6-318A-4F98-AAA67D301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584" y="5451713"/>
                  <a:ext cx="96011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195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523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14964C-5DA4-3DAC-77EC-ED9F4B7F89DC}"/>
              </a:ext>
            </a:extLst>
          </p:cNvPr>
          <p:cNvSpPr txBox="1"/>
          <p:nvPr/>
        </p:nvSpPr>
        <p:spPr>
          <a:xfrm>
            <a:off x="298382" y="848588"/>
            <a:ext cx="116369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NLP-</a:t>
            </a:r>
            <a:r>
              <a:rPr lang="en" altLang="zh-CN" b="1" dirty="0"/>
              <a:t> 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Pretrain, Prompt, Predict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710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AF7EF3D-4F5B-FBD6-5815-4092EB766A06}"/>
              </a:ext>
            </a:extLst>
          </p:cNvPr>
          <p:cNvSpPr txBox="1"/>
          <p:nvPr/>
        </p:nvSpPr>
        <p:spPr>
          <a:xfrm>
            <a:off x="576856" y="1342410"/>
            <a:ext cx="11038287" cy="1805226"/>
          </a:xfrm>
          <a:prstGeom prst="roundRect">
            <a:avLst>
              <a:gd name="adj" fmla="val 48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01600">
              <a:prstClr val="black">
                <a:alpha val="93771"/>
              </a:prstClr>
            </a:innerShdw>
          </a:effectLst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Cloze Questions for Few Shot Text Classification and Natural Language Inference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EACL 2021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Prefix-Tuning: Optimizing Continuous Prompts for Generation, ACL 2021</a:t>
            </a:r>
          </a:p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P-tuning-GPT Understands, Too, 2021</a:t>
            </a:r>
          </a:p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of scale for parameter-efficient prompt tuning</a:t>
            </a:r>
          </a:p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Pre-train, Prompt, and Predict: A Systematic Survey of Prompting Methods in Natural Language Processing</a:t>
            </a:r>
          </a:p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P-Tuning v2: Prompt Tuning Can Be Comparable to Fine-tuning Universally Across Scales and Tasks,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2022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A70BF2-E560-2E62-848D-60222780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18" y="3294492"/>
            <a:ext cx="8689920" cy="33089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131D7F-ACB5-4CF4-35A8-6836D7938625}"/>
              </a:ext>
            </a:extLst>
          </p:cNvPr>
          <p:cNvSpPr txBox="1"/>
          <p:nvPr/>
        </p:nvSpPr>
        <p:spPr>
          <a:xfrm>
            <a:off x="3011690" y="3487364"/>
            <a:ext cx="5549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of Prompt-based NL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6872F5-EBFA-908C-FB3E-F78A54CE5A85}"/>
              </a:ext>
            </a:extLst>
          </p:cNvPr>
          <p:cNvSpPr txBox="1"/>
          <p:nvPr/>
        </p:nvSpPr>
        <p:spPr>
          <a:xfrm>
            <a:off x="2500532" y="837907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pretrain.nlpedia.ai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3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2707D820-D923-846D-3AC1-B9EF3F856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2008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563553-5459-9C0B-647C-5F8D80D0434F}"/>
              </a:ext>
            </a:extLst>
          </p:cNvPr>
          <p:cNvSpPr txBox="1"/>
          <p:nvPr/>
        </p:nvSpPr>
        <p:spPr>
          <a:xfrm>
            <a:off x="298382" y="1064796"/>
            <a:ext cx="11636943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实验和结果：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from base to new classes within a dataset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将每一个数据集的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平均分成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组，一组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classes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，一组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classes;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16-shot training: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训练时只有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classes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16-shot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数据，测试将在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classes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上进行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B80A4A-1C57-6FC4-FDD2-FCCE24DF7417}"/>
              </a:ext>
            </a:extLst>
          </p:cNvPr>
          <p:cNvGrpSpPr/>
          <p:nvPr/>
        </p:nvGrpSpPr>
        <p:grpSpPr>
          <a:xfrm>
            <a:off x="1043270" y="179213"/>
            <a:ext cx="10105458" cy="6636429"/>
            <a:chOff x="1043270" y="179213"/>
            <a:chExt cx="10105458" cy="66364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3C3C2E-ED23-2AE4-2B05-8A845ED71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270" y="179213"/>
              <a:ext cx="10105458" cy="6375277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5168FA3-6184-43B8-C851-C244D6B5591D}"/>
                </a:ext>
              </a:extLst>
            </p:cNvPr>
            <p:cNvSpPr txBox="1"/>
            <p:nvPr/>
          </p:nvSpPr>
          <p:spPr>
            <a:xfrm>
              <a:off x="3935395" y="6446310"/>
              <a:ext cx="4321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zh-CN" altLang="e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Base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和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的准确率的调和平均数</a:t>
              </a:r>
              <a:endPara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C57390F-50AC-CB9C-1EDF-CF59AB7FAE24}"/>
              </a:ext>
            </a:extLst>
          </p:cNvPr>
          <p:cNvGrpSpPr/>
          <p:nvPr/>
        </p:nvGrpSpPr>
        <p:grpSpPr>
          <a:xfrm>
            <a:off x="236312" y="1642643"/>
            <a:ext cx="11719371" cy="4442794"/>
            <a:chOff x="269738" y="1642643"/>
            <a:chExt cx="11719371" cy="44427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3AE548-F5DE-3F95-F082-9863DE34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738" y="1642643"/>
              <a:ext cx="11719371" cy="4442794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51A9A4E-489A-3071-7354-A62DDAC5A9C7}"/>
                </a:ext>
              </a:extLst>
            </p:cNvPr>
            <p:cNvSpPr txBox="1"/>
            <p:nvPr/>
          </p:nvSpPr>
          <p:spPr>
            <a:xfrm>
              <a:off x="4953842" y="3485293"/>
              <a:ext cx="4002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CoCoOp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对于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unseen class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有更高的准确率，但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在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Base</a:t>
              </a:r>
              <a:r>
                <a:rPr lang="zh-CN" altLang="e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类别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上性能不如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CoOp</a:t>
              </a:r>
              <a:endParaRPr lang="zh-CN" altLang="e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2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2008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8479FB-2190-7051-0661-1DE3BA41B14D}"/>
              </a:ext>
            </a:extLst>
          </p:cNvPr>
          <p:cNvSpPr txBox="1"/>
          <p:nvPr/>
        </p:nvSpPr>
        <p:spPr>
          <a:xfrm>
            <a:off x="298382" y="1103700"/>
            <a:ext cx="11636943" cy="142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实验和结果：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Cross-Dataset Transfer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1000classes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）训练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把学到的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直接用于其他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个任务上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952529-6058-43E5-0E9B-FED9F398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965450"/>
            <a:ext cx="9398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9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2008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8479FB-2190-7051-0661-1DE3BA41B14D}"/>
              </a:ext>
            </a:extLst>
          </p:cNvPr>
          <p:cNvSpPr txBox="1"/>
          <p:nvPr/>
        </p:nvSpPr>
        <p:spPr>
          <a:xfrm>
            <a:off x="298382" y="1103700"/>
            <a:ext cx="11636943" cy="419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一些限制：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相比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更加耗时耗卡；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unseen class test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上都落后于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CoCoOp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追求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泛化性能，在多个数据集不同任务上效果都尚可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先验快速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迁移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到下游任务上，用牺牲泛化性能来提升准确性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CoCoOp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是一种折中，应用比较局限，只需解决单个下游任务使用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同时解决多个下游任务时可用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</a:p>
        </p:txBody>
      </p:sp>
    </p:spTree>
    <p:extLst>
      <p:ext uri="{BB962C8B-B14F-4D97-AF65-F5344CB8AC3E}">
        <p14:creationId xmlns:p14="http://schemas.microsoft.com/office/powerpoint/2010/main" val="308931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6670BC-4BA0-D9E6-FE54-E35F0D50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97" y="881380"/>
            <a:ext cx="6993405" cy="3184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B0E9AD-74AB-7C0B-45EA-F5BB3E610B16}"/>
              </a:ext>
            </a:extLst>
          </p:cNvPr>
          <p:cNvSpPr txBox="1"/>
          <p:nvPr/>
        </p:nvSpPr>
        <p:spPr>
          <a:xfrm>
            <a:off x="422709" y="4146324"/>
            <a:ext cx="11512617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一个充分训练的用于文本生成的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模型，能在不重新调整参数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/Frozen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的情况下任务迁移；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模型虽然蕴含着非常丰富的知识，但是没有视觉的能力；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可以看成是一种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conditional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 tuning</a:t>
            </a:r>
          </a:p>
        </p:txBody>
      </p:sp>
    </p:spTree>
    <p:extLst>
      <p:ext uri="{BB962C8B-B14F-4D97-AF65-F5344CB8AC3E}">
        <p14:creationId xmlns:p14="http://schemas.microsoft.com/office/powerpoint/2010/main" val="694110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794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Few-Shot Learning with Frozen Language Models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2F1803-5B17-4597-7B9E-61C2A441C95E}"/>
              </a:ext>
            </a:extLst>
          </p:cNvPr>
          <p:cNvSpPr txBox="1"/>
          <p:nvPr/>
        </p:nvSpPr>
        <p:spPr>
          <a:xfrm>
            <a:off x="422709" y="4881193"/>
            <a:ext cx="11512617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下游任务：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Captioning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image classification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3177CA-5585-F833-59D5-282F6969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54" y="1231037"/>
            <a:ext cx="10134600" cy="3403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29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794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Few-Shot Learning with Frozen Language Models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2F1803-5B17-4597-7B9E-61C2A441C95E}"/>
              </a:ext>
            </a:extLst>
          </p:cNvPr>
          <p:cNvSpPr txBox="1"/>
          <p:nvPr/>
        </p:nvSpPr>
        <p:spPr>
          <a:xfrm>
            <a:off x="4820549" y="1478276"/>
            <a:ext cx="7114777" cy="4618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prompt/visual Prefix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连续的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由一个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编码得到图片特征，再映射为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向量，加入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训练策略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模块化：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训练任务是给定图片和少量的文本，预测最后的几个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做生成任务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完全固定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的参数，只更新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的参数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使用了图片标题数据集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Caption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进行训练进行训练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NF-ResNet-50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模型使用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T5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这类生成式模型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D83219-9C07-5F40-3BEE-41AB2982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4" y="1866900"/>
            <a:ext cx="4089400" cy="312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19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794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Few-Shot Learning with Frozen Language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A725D-69DF-326B-78CA-8ACE96510B74}"/>
              </a:ext>
            </a:extLst>
          </p:cNvPr>
          <p:cNvSpPr txBox="1"/>
          <p:nvPr/>
        </p:nvSpPr>
        <p:spPr>
          <a:xfrm>
            <a:off x="422709" y="4885627"/>
            <a:ext cx="11512617" cy="189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个方面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快速适应新任务的能力；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对预训练语言模型的通用知识迁移能力；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快速关联一个单词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一个视觉类别的能力；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F6BE7B-D278-43D9-4667-13B1D499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47127"/>
            <a:ext cx="10134600" cy="3238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D23C5D-3D5B-488D-CA79-B4F4D7345016}"/>
              </a:ext>
            </a:extLst>
          </p:cNvPr>
          <p:cNvSpPr txBox="1"/>
          <p:nvPr/>
        </p:nvSpPr>
        <p:spPr>
          <a:xfrm>
            <a:off x="422709" y="956989"/>
            <a:ext cx="6099242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6486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794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Few-Shot Learning with Frozen Language Models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D23C5D-3D5B-488D-CA79-B4F4D7345016}"/>
              </a:ext>
            </a:extLst>
          </p:cNvPr>
          <p:cNvSpPr txBox="1"/>
          <p:nvPr/>
        </p:nvSpPr>
        <p:spPr>
          <a:xfrm>
            <a:off x="422709" y="956989"/>
            <a:ext cx="6099242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快速适应新任务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F0F7D-0DC9-6EB4-1FE1-52DF2090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58" y="1563285"/>
            <a:ext cx="8229600" cy="43815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AAB1DA-7C5D-5143-E2E6-154B0493586E}"/>
              </a:ext>
            </a:extLst>
          </p:cNvPr>
          <p:cNvSpPr txBox="1"/>
          <p:nvPr/>
        </p:nvSpPr>
        <p:spPr>
          <a:xfrm>
            <a:off x="8557631" y="1835659"/>
            <a:ext cx="36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ways</a:t>
            </a:r>
            <a:r>
              <a:rPr lang="zh-CN" altLang="e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分类的种类数</a:t>
            </a:r>
          </a:p>
          <a:p>
            <a:pPr algn="l"/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inner-shots</a:t>
            </a:r>
            <a:r>
              <a:rPr lang="zh-CN" altLang="e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每一个类里样本数量</a:t>
            </a:r>
          </a:p>
          <a:p>
            <a:pPr algn="l"/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repeats</a:t>
            </a:r>
            <a:r>
              <a:rPr lang="zh-CN" altLang="e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每一个样本重复次数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DDA42A-FBEF-E784-1AE3-1AFC9FEFCFD9}"/>
              </a:ext>
            </a:extLst>
          </p:cNvPr>
          <p:cNvSpPr txBox="1"/>
          <p:nvPr/>
        </p:nvSpPr>
        <p:spPr>
          <a:xfrm>
            <a:off x="1781830" y="6181076"/>
            <a:ext cx="8670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Open-Ended mini</a:t>
            </a:r>
            <a:r>
              <a:rPr lang="en-US" altLang="zh-CN" b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b="1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重新给某个类别命名，去做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few shot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87033C1-75E9-E902-A5DD-408EC15B84CB}"/>
              </a:ext>
            </a:extLst>
          </p:cNvPr>
          <p:cNvSpPr txBox="1"/>
          <p:nvPr/>
        </p:nvSpPr>
        <p:spPr>
          <a:xfrm>
            <a:off x="375624" y="2435823"/>
            <a:ext cx="1541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blicket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dog 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dax</a:t>
            </a:r>
            <a:endParaRPr lang="en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28EC9B-30C5-49B1-C369-6B9D299EA575}"/>
              </a:ext>
            </a:extLst>
          </p:cNvPr>
          <p:cNvSpPr txBox="1"/>
          <p:nvPr/>
        </p:nvSpPr>
        <p:spPr>
          <a:xfrm>
            <a:off x="375624" y="4662733"/>
            <a:ext cx="1669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blicket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table 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dax</a:t>
            </a:r>
            <a:endParaRPr lang="en" altLang="zh-CN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0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794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Few-Shot Learning with Frozen Language Models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D23C5D-3D5B-488D-CA79-B4F4D7345016}"/>
              </a:ext>
            </a:extLst>
          </p:cNvPr>
          <p:cNvSpPr txBox="1"/>
          <p:nvPr/>
        </p:nvSpPr>
        <p:spPr>
          <a:xfrm>
            <a:off x="422709" y="956989"/>
            <a:ext cx="6099242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对预训练语言模型的通用知识迁移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3B8324-B2BD-CB38-745F-9B953FBD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2000250"/>
            <a:ext cx="10121900" cy="2857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812C56-ADA4-8645-49A6-E88189B603F0}"/>
              </a:ext>
            </a:extLst>
          </p:cNvPr>
          <p:cNvSpPr txBox="1"/>
          <p:nvPr/>
        </p:nvSpPr>
        <p:spPr>
          <a:xfrm>
            <a:off x="1127935" y="5269107"/>
            <a:ext cx="9936129" cy="88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在训练所用的图文数据集中完全没有出现过莱特兄弟的信息，但是最后模型可以从图中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获得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这是在问关于飞机的问题，并将在文本中学到的东西应该到这个任务上。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50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800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解读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479BF1-C494-2D30-B7BB-1910D91F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240347"/>
            <a:ext cx="9093200" cy="17752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DD31D2F-39B7-6EB2-6BD6-80D6D3B64191}"/>
              </a:ext>
            </a:extLst>
          </p:cNvPr>
          <p:cNvSpPr txBox="1"/>
          <p:nvPr/>
        </p:nvSpPr>
        <p:spPr>
          <a:xfrm>
            <a:off x="422709" y="3255852"/>
            <a:ext cx="11512617" cy="23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b="1" dirty="0"/>
              <a:t>视频文本预训练模型的一些局限性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单模态视频和文本特征之间的未对齐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预训练任务没有明确建模细粒度区域视觉信息、现有目标检测器识别数量有限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现有的稀疏预训练模型使用图像编码器使用图像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文本对进行训练，使得视频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文本建模时间信息时效率较低；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C76A8-EE0A-6595-08DB-5CEAD2C1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5285479"/>
            <a:ext cx="5080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14964C-5DA4-3DAC-77EC-ED9F4B7F89DC}"/>
              </a:ext>
            </a:extLst>
          </p:cNvPr>
          <p:cNvSpPr txBox="1"/>
          <p:nvPr/>
        </p:nvSpPr>
        <p:spPr>
          <a:xfrm>
            <a:off x="298382" y="848588"/>
            <a:ext cx="11636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710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None/>
              <a:defRPr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r>
              <a:rPr lang="en" altLang="zh-CN" dirty="0"/>
              <a:t>Reference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B065FC5-4D45-F6E7-11F8-53DB2D192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69783"/>
              </p:ext>
            </p:extLst>
          </p:nvPr>
        </p:nvGraphicFramePr>
        <p:xfrm>
          <a:off x="1417463" y="1421537"/>
          <a:ext cx="9596197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550">
                  <a:extLst>
                    <a:ext uri="{9D8B030D-6E8A-4147-A177-3AD203B41FA5}">
                      <a16:colId xmlns:a16="http://schemas.microsoft.com/office/drawing/2014/main" val="4212348216"/>
                    </a:ext>
                  </a:extLst>
                </a:gridCol>
                <a:gridCol w="6653647">
                  <a:extLst>
                    <a:ext uri="{9D8B030D-6E8A-4147-A177-3AD203B41FA5}">
                      <a16:colId xmlns:a16="http://schemas.microsoft.com/office/drawing/2014/main" val="379695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2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Pretrained Language Model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0" marR="0" lvl="3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BERT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ERNIE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BART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XLNet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......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1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Engineering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Discrete Prompt</a:t>
                      </a:r>
                    </a:p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Continuous Prompt</a:t>
                      </a:r>
                    </a:p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Hybrid Prompt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546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Answer Engineering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0" lvl="3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Discrete Answer</a:t>
                      </a:r>
                    </a:p>
                    <a:p>
                      <a:pPr marL="1714500" lvl="3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Continuous Answer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49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Multi-prompt Learning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Ensemble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Augmentation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Composition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Decomposition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0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Learning Strategies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In-context Learning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Prompt-only Tuning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Fine-tuning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Prompt-fixed Fine-tuning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Fine-tuning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3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374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15764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 and Prompt: Video-and-Language Pre-training with Entity Prompts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06B41-1A96-56E7-665F-C1DA1F8EE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31"/>
          <a:stretch/>
        </p:blipFill>
        <p:spPr>
          <a:xfrm>
            <a:off x="434570" y="1345041"/>
            <a:ext cx="6144233" cy="48051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514B8CC-C969-D7B4-8D9D-EEAD8C26A8B2}"/>
              </a:ext>
            </a:extLst>
          </p:cNvPr>
          <p:cNvSpPr txBox="1"/>
          <p:nvPr/>
        </p:nvSpPr>
        <p:spPr>
          <a:xfrm>
            <a:off x="6578803" y="1791372"/>
            <a:ext cx="5356523" cy="373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提示实体建模：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使用视频文本对比损失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VTC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单独训练一个实体提示器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prompter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预训练阶段，冻结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prompter</a:t>
            </a:r>
            <a:r>
              <a:rPr kumimoji="1"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，输入视频片段和文本提示（如“</a:t>
            </a:r>
            <a:r>
              <a:rPr kumimoji="1"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video of { Entity }”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计算实体提示和视频片段之间的标准化相似度作为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伪标签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来监督预训练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9C4B27-22F9-D92A-0EF5-6201F20834DA}"/>
              </a:ext>
            </a:extLst>
          </p:cNvPr>
          <p:cNvSpPr/>
          <p:nvPr/>
        </p:nvSpPr>
        <p:spPr>
          <a:xfrm>
            <a:off x="434569" y="1537243"/>
            <a:ext cx="6099241" cy="249000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343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15764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 and Prompt: Video-and-Language Pre-training with Entity Prompts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4B8CC-C969-D7B4-8D9D-EEAD8C26A8B2}"/>
              </a:ext>
            </a:extLst>
          </p:cNvPr>
          <p:cNvSpPr txBox="1"/>
          <p:nvPr/>
        </p:nvSpPr>
        <p:spPr>
          <a:xfrm>
            <a:off x="557719" y="802364"/>
            <a:ext cx="10756578" cy="46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视频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语言预训练模型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实体提示器（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E0637E-5780-7D3D-E9AB-5B2E91376A57}"/>
              </a:ext>
            </a:extLst>
          </p:cNvPr>
          <p:cNvGrpSpPr/>
          <p:nvPr/>
        </p:nvGrpSpPr>
        <p:grpSpPr>
          <a:xfrm>
            <a:off x="1614932" y="1911421"/>
            <a:ext cx="9683300" cy="4595504"/>
            <a:chOff x="744754" y="1619591"/>
            <a:chExt cx="10889527" cy="498713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95672D1-2D67-9277-722F-A624EAEA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754" y="1619591"/>
              <a:ext cx="10744200" cy="3886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8F3FFD-15C8-20C9-C3EB-1306C0A3A9FB}"/>
                </a:ext>
              </a:extLst>
            </p:cNvPr>
            <p:cNvSpPr txBox="1"/>
            <p:nvPr/>
          </p:nvSpPr>
          <p:spPr>
            <a:xfrm>
              <a:off x="10047051" y="1854881"/>
              <a:ext cx="15872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C00000"/>
                  </a:solidFill>
                  <a:effectLst/>
                  <a:latin typeface="-apple-system"/>
                </a:rPr>
                <a:t>生成</a:t>
              </a:r>
              <a:r>
                <a:rPr lang="en" altLang="zh-CN" b="0" i="0" dirty="0">
                  <a:solidFill>
                    <a:srgbClr val="C00000"/>
                  </a:solidFill>
                  <a:effectLst/>
                  <a:latin typeface="-apple-system"/>
                </a:rPr>
                <a:t>soft</a:t>
              </a:r>
              <a:r>
                <a:rPr lang="zh-CN" altLang="en" b="0" i="0" dirty="0">
                  <a:solidFill>
                    <a:srgbClr val="C00000"/>
                  </a:solidFill>
                  <a:effectLst/>
                  <a:latin typeface="-apple-system"/>
                </a:rPr>
                <a:t>实体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-apple-system"/>
                </a:rPr>
                <a:t>伪标签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AE6CDDF6-FACD-9944-7B29-2B7DBCFD3DA0}"/>
                </a:ext>
              </a:extLst>
            </p:cNvPr>
            <p:cNvSpPr/>
            <p:nvPr/>
          </p:nvSpPr>
          <p:spPr>
            <a:xfrm rot="5400000">
              <a:off x="3528210" y="2888487"/>
              <a:ext cx="478239" cy="6045152"/>
            </a:xfrm>
            <a:prstGeom prst="rightBrace">
              <a:avLst>
                <a:gd name="adj1" fmla="val 17222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BB722669-F1B2-1D98-36DF-4F015E67CA13}"/>
                </a:ext>
              </a:extLst>
            </p:cNvPr>
            <p:cNvSpPr/>
            <p:nvPr/>
          </p:nvSpPr>
          <p:spPr>
            <a:xfrm rot="5400000">
              <a:off x="9230758" y="3933694"/>
              <a:ext cx="478241" cy="3954737"/>
            </a:xfrm>
            <a:prstGeom prst="rightBrace">
              <a:avLst>
                <a:gd name="adj1" fmla="val 17222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96457B5-B396-4A86-05D6-9E56BB6D36C7}"/>
                </a:ext>
              </a:extLst>
            </p:cNvPr>
            <p:cNvSpPr txBox="1"/>
            <p:nvPr/>
          </p:nvSpPr>
          <p:spPr>
            <a:xfrm>
              <a:off x="2980816" y="6205917"/>
              <a:ext cx="1573024" cy="400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Pre-training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1BDA66E-8A10-BC34-E3E7-D9D553BF295F}"/>
                </a:ext>
              </a:extLst>
            </p:cNvPr>
            <p:cNvSpPr txBox="1"/>
            <p:nvPr/>
          </p:nvSpPr>
          <p:spPr>
            <a:xfrm>
              <a:off x="3698132" y="1665126"/>
              <a:ext cx="1393266" cy="701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视频</a:t>
              </a:r>
              <a:r>
                <a:rPr lang="en-US" altLang="zh-CN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文本匹配损失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05A538A-E52F-FE42-669D-0416AB9D374E}"/>
                </a:ext>
              </a:extLst>
            </p:cNvPr>
            <p:cNvSpPr txBox="1"/>
            <p:nvPr/>
          </p:nvSpPr>
          <p:spPr>
            <a:xfrm>
              <a:off x="2283347" y="1677956"/>
              <a:ext cx="12694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提示实体建模损失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AEB3854-EAF9-4842-AB12-318CD86DF460}"/>
                </a:ext>
              </a:extLst>
            </p:cNvPr>
            <p:cNvSpPr txBox="1"/>
            <p:nvPr/>
          </p:nvSpPr>
          <p:spPr>
            <a:xfrm>
              <a:off x="4110412" y="3497238"/>
              <a:ext cx="901612" cy="1302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视频</a:t>
              </a:r>
              <a:r>
                <a:rPr lang="en-US" altLang="zh-CN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文本对比损失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44E143-EB27-C28B-A1F6-42C5D6516F1C}"/>
                </a:ext>
              </a:extLst>
            </p:cNvPr>
            <p:cNvSpPr txBox="1"/>
            <p:nvPr/>
          </p:nvSpPr>
          <p:spPr>
            <a:xfrm>
              <a:off x="6324084" y="1677955"/>
              <a:ext cx="12694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掩蔽语言建模损失</a:t>
              </a:r>
            </a:p>
          </p:txBody>
        </p:sp>
      </p:grp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D8F15E57-AB29-D5D1-43FF-1994CC38D107}"/>
              </a:ext>
            </a:extLst>
          </p:cNvPr>
          <p:cNvSpPr/>
          <p:nvPr/>
        </p:nvSpPr>
        <p:spPr>
          <a:xfrm rot="10800000">
            <a:off x="1031393" y="3464312"/>
            <a:ext cx="478239" cy="1774096"/>
          </a:xfrm>
          <a:prstGeom prst="rightBrace">
            <a:avLst>
              <a:gd name="adj1" fmla="val 1722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950152-908B-B46F-14C2-07BEF1C351F2}"/>
              </a:ext>
            </a:extLst>
          </p:cNvPr>
          <p:cNvSpPr txBox="1"/>
          <p:nvPr/>
        </p:nvSpPr>
        <p:spPr>
          <a:xfrm>
            <a:off x="498852" y="3751195"/>
            <a:ext cx="771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Video-Text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对比学习</a:t>
            </a:r>
            <a:endParaRPr lang="zh-CN" altLang="en-US" dirty="0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C3AB1935-6833-E1A6-667A-6D3120EB4FDD}"/>
              </a:ext>
            </a:extLst>
          </p:cNvPr>
          <p:cNvSpPr/>
          <p:nvPr/>
        </p:nvSpPr>
        <p:spPr>
          <a:xfrm>
            <a:off x="11214909" y="2334032"/>
            <a:ext cx="478239" cy="2904376"/>
          </a:xfrm>
          <a:prstGeom prst="rightBrace">
            <a:avLst>
              <a:gd name="adj1" fmla="val 1722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8E781A3-4454-E8E5-841F-E2DE3146CC4C}"/>
              </a:ext>
            </a:extLst>
          </p:cNvPr>
          <p:cNvSpPr txBox="1"/>
          <p:nvPr/>
        </p:nvSpPr>
        <p:spPr>
          <a:xfrm>
            <a:off x="8751933" y="6156019"/>
            <a:ext cx="124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932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">
            <a:extLst>
              <a:ext uri="{FF2B5EF4-FFF2-40B4-BE49-F238E27FC236}">
                <a16:creationId xmlns:a16="http://schemas.microsoft.com/office/drawing/2014/main" id="{F7375392-8B1C-4E0C-E051-2C81F486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15764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 and Prompt: Video-and-Language Pre-training with Entity Prompts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886F0C-0A93-DC0E-DC23-91C343D3A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116854" y="2223799"/>
            <a:ext cx="5441950" cy="299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BBC28B-0918-CECC-D7B5-CDA88C552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33196" y="2223799"/>
            <a:ext cx="5441950" cy="29972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FFF9E2-DD0E-30C8-357D-B0B64D882489}"/>
              </a:ext>
            </a:extLst>
          </p:cNvPr>
          <p:cNvSpPr txBox="1"/>
          <p:nvPr/>
        </p:nvSpPr>
        <p:spPr>
          <a:xfrm>
            <a:off x="557719" y="802364"/>
            <a:ext cx="10756578" cy="46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生成伪标签示例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7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14964C-5DA4-3DAC-77EC-ED9F4B7F89DC}"/>
              </a:ext>
            </a:extLst>
          </p:cNvPr>
          <p:cNvSpPr txBox="1"/>
          <p:nvPr/>
        </p:nvSpPr>
        <p:spPr>
          <a:xfrm>
            <a:off x="298382" y="848588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多模态领域中</a:t>
            </a:r>
            <a:r>
              <a:rPr lang="en" altLang="zh-CN" sz="2000" b="1" dirty="0">
                <a:solidFill>
                  <a:srgbClr val="121212"/>
                </a:solidFill>
                <a:latin typeface="-apple-system"/>
              </a:rPr>
              <a:t>prompt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6">
            <a:extLst>
              <a:ext uri="{FF2B5EF4-FFF2-40B4-BE49-F238E27FC236}">
                <a16:creationId xmlns:a16="http://schemas.microsoft.com/office/drawing/2014/main" id="{CC5EB4B9-D6AB-1DCD-6443-B9760AC89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71441"/>
              </p:ext>
            </p:extLst>
          </p:nvPr>
        </p:nvGraphicFramePr>
        <p:xfrm>
          <a:off x="1417463" y="1791188"/>
          <a:ext cx="9596197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375">
                  <a:extLst>
                    <a:ext uri="{9D8B030D-6E8A-4147-A177-3AD203B41FA5}">
                      <a16:colId xmlns:a16="http://schemas.microsoft.com/office/drawing/2014/main" val="4212348216"/>
                    </a:ext>
                  </a:extLst>
                </a:gridCol>
                <a:gridCol w="5935822">
                  <a:extLst>
                    <a:ext uri="{9D8B030D-6E8A-4147-A177-3AD203B41FA5}">
                      <a16:colId xmlns:a16="http://schemas.microsoft.com/office/drawing/2014/main" val="3796958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72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根据任务选择预训练模型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0" marR="0" lvl="3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Discriminative PM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e.g. 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CLIP</a:t>
                      </a:r>
                    </a:p>
                    <a:p>
                      <a:pPr marL="1714500" lvl="3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Generative PM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e.g. 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MLM based PLM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1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Engineering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手工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Prompt</a:t>
                      </a:r>
                      <a:endParaRPr lang="en" altLang="zh-CN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连续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向量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Prompt</a:t>
                      </a:r>
                    </a:p>
                    <a:p>
                      <a:pPr marL="1714500" lvl="3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自动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搜索</a:t>
                      </a:r>
                      <a:endParaRPr lang="en" altLang="zh-CN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546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Answer Engineering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0" lvl="3" indent="-3429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LM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的预测结果映射回下游任务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49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Multi-prompt Learning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多种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03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Prompt Learning </a:t>
                      </a:r>
                      <a:r>
                        <a:rPr lang="zh-CN" altLang="e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下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的训练策略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few-shot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zero-shot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fixed-LM Prompt Tuning</a:t>
                      </a:r>
                    </a:p>
                    <a:p>
                      <a:pPr marL="1657350" lvl="3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fixed-prompt LM Tuning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3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67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en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19ED6D4-A10B-E9E5-1E02-A6448688F088}"/>
              </a:ext>
            </a:extLst>
          </p:cNvPr>
          <p:cNvSpPr txBox="1"/>
          <p:nvPr/>
        </p:nvSpPr>
        <p:spPr>
          <a:xfrm>
            <a:off x="277528" y="864466"/>
            <a:ext cx="116369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" altLang="zh-CN" sz="2000" b="1" dirty="0">
                <a:solidFill>
                  <a:srgbClr val="121212"/>
                </a:solidFill>
                <a:latin typeface="-apple-system"/>
              </a:rPr>
              <a:t>Prompt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的优点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itchFamily="2" charset="2"/>
              <a:buChar char="p"/>
            </a:pP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将多种下游任务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转化为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，使得下游任务接近预训练中的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 / MLM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任务，挖掘模型的潜力，体现在两方面：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的形式使得特征更符合下游任务场景，提高特征质量；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不需要针对下游任务重新训练一个分类器，可以用到训练好的语言模型分类器。</a:t>
            </a: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由于下游任务与预训练任务接近，因此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在下游任务上需要的训练更少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/ zero-shot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场景下表现优秀。同理，在需要节约训练参数量（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）的场景下也有不错的表现。</a:t>
            </a:r>
          </a:p>
          <a:p>
            <a:pPr lvl="1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8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F14964C-5DA4-3DAC-77EC-ED9F4B7F89DC}"/>
              </a:ext>
            </a:extLst>
          </p:cNvPr>
          <p:cNvSpPr txBox="1"/>
          <p:nvPr/>
        </p:nvSpPr>
        <p:spPr>
          <a:xfrm>
            <a:off x="298382" y="848588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多模态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任务中的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1710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BAABF9-535E-A1C2-C9CA-0D7C2AD41A42}"/>
              </a:ext>
            </a:extLst>
          </p:cNvPr>
          <p:cNvSpPr txBox="1"/>
          <p:nvPr/>
        </p:nvSpPr>
        <p:spPr>
          <a:xfrm>
            <a:off x="576856" y="1429817"/>
            <a:ext cx="11038287" cy="1805226"/>
          </a:xfrm>
          <a:prstGeom prst="roundRect">
            <a:avLst>
              <a:gd name="adj" fmla="val 48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01600">
              <a:prstClr val="black">
                <a:alpha val="93771"/>
              </a:prstClr>
            </a:innerShdw>
          </a:effectLst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CLIP: Learning Transferable Visual Models From Natural Language Supervision</a:t>
            </a:r>
          </a:p>
          <a:p>
            <a:pPr marL="342900" indent="-342900">
              <a:buFontTx/>
              <a:buAutoNum type="arabicPeriod"/>
            </a:pP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CoOp: Learning to Prompt for vision-language models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2021.09</a:t>
            </a:r>
          </a:p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CPT: Colorful Prompt Tuning for Pre-trained Vision-Language Models,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2021.1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DenseCLIP: Language-Guided Dense Prediction with Context-Aware Prompting,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 2021.1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Unifying Vision-and-Language Tasks via Text Generation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2021</a:t>
            </a:r>
            <a:endParaRPr lang="en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en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C138AD-3CA5-80F0-1732-98A68EE81F85}"/>
              </a:ext>
            </a:extLst>
          </p:cNvPr>
          <p:cNvSpPr txBox="1"/>
          <p:nvPr/>
        </p:nvSpPr>
        <p:spPr>
          <a:xfrm>
            <a:off x="556003" y="4804387"/>
            <a:ext cx="11038287" cy="1805226"/>
          </a:xfrm>
          <a:prstGeom prst="roundRect">
            <a:avLst>
              <a:gd name="adj" fmla="val 48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01600">
              <a:prstClr val="black">
                <a:alpha val="93771"/>
              </a:prstClr>
            </a:innerShdw>
          </a:effectLst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Conditionality for Natural Language Generation,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 2021.09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Prompt Is Worth Millions of Parameters? Low-resource Prompt-based Learning for Vision-Language Models,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 2021.10</a:t>
            </a:r>
          </a:p>
          <a:p>
            <a:pPr marL="342900" indent="-342900">
              <a:buFontTx/>
              <a:buAutoNum type="arabicPeriod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Multimodal Pre-training and Prompt-based Tuning for Vision-Language Understanding and Generation,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arxiv 2021.12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 and Prompt: Video-and-Language Pre-training with Entity Prompts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</a:p>
        </p:txBody>
      </p:sp>
      <p:sp>
        <p:nvSpPr>
          <p:cNvPr id="14" name="文本框 14">
            <a:extLst>
              <a:ext uri="{FF2B5EF4-FFF2-40B4-BE49-F238E27FC236}">
                <a16:creationId xmlns:a16="http://schemas.microsoft.com/office/drawing/2014/main" id="{25131D7F-ACB5-4CF4-35A8-6836D7938625}"/>
              </a:ext>
            </a:extLst>
          </p:cNvPr>
          <p:cNvSpPr txBox="1"/>
          <p:nvPr/>
        </p:nvSpPr>
        <p:spPr>
          <a:xfrm>
            <a:off x="9600812" y="1465153"/>
            <a:ext cx="2014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重构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下游任务形式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363C71-86C4-FCF7-4CC9-B1C00270EA73}"/>
              </a:ext>
            </a:extLst>
          </p:cNvPr>
          <p:cNvGrpSpPr/>
          <p:nvPr/>
        </p:nvGrpSpPr>
        <p:grpSpPr>
          <a:xfrm>
            <a:off x="556003" y="3418644"/>
            <a:ext cx="11038287" cy="1235154"/>
            <a:chOff x="556003" y="3272872"/>
            <a:chExt cx="11038287" cy="12351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CFC4A0-18B3-EF4C-6644-937AB4EE3095}"/>
                </a:ext>
              </a:extLst>
            </p:cNvPr>
            <p:cNvSpPr txBox="1"/>
            <p:nvPr/>
          </p:nvSpPr>
          <p:spPr>
            <a:xfrm>
              <a:off x="556003" y="3272872"/>
              <a:ext cx="11038287" cy="1235154"/>
            </a:xfrm>
            <a:prstGeom prst="roundRect">
              <a:avLst>
                <a:gd name="adj" fmla="val 48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01600">
                <a:prstClr val="black">
                  <a:alpha val="93771"/>
                </a:prstClr>
              </a:innerShdw>
            </a:effectLst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</a:pP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CLIP-Adapter: Better Vision-Language Models with Feature Adapters, </a:t>
              </a:r>
              <a:r>
                <a: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arxiv 2021.1</a:t>
              </a: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en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Multimodal Few-Shot Learning with Frozen Language Models</a:t>
              </a: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NeurIPS 2021</a:t>
              </a:r>
            </a:p>
            <a:p>
              <a:pPr marL="342900" indent="-342900">
                <a:buFontTx/>
                <a:buAutoNum type="arabicPeriod"/>
              </a:pP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Prompting Visual-Language Models for Efficient Video Understanding,</a:t>
              </a:r>
              <a:r>
                <a:rPr lang="en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arxiv 2021.12</a:t>
              </a:r>
            </a:p>
            <a:p>
              <a:pPr marL="342900" indent="-342900">
                <a:buAutoNum type="arabicPeriod"/>
              </a:pP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Modular and Parameter-Efficient Multimodal Fusion with Prompting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ACL 2022</a:t>
              </a:r>
              <a:endPara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103CB1-0434-D8B6-CE06-60C5D7FF7841}"/>
                </a:ext>
              </a:extLst>
            </p:cNvPr>
            <p:cNvSpPr txBox="1"/>
            <p:nvPr/>
          </p:nvSpPr>
          <p:spPr>
            <a:xfrm>
              <a:off x="9579959" y="3331528"/>
              <a:ext cx="20143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buNone/>
              </a:pPr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更高效的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</a:t>
              </a:r>
              <a:endPara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ED3F661-1D78-86B2-A27F-73A685D96601}"/>
              </a:ext>
            </a:extLst>
          </p:cNvPr>
          <p:cNvSpPr txBox="1"/>
          <p:nvPr/>
        </p:nvSpPr>
        <p:spPr>
          <a:xfrm>
            <a:off x="9301664" y="4804387"/>
            <a:ext cx="229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multimodal</a:t>
            </a:r>
            <a:endParaRPr lang="en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5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048143"/>
            <a:ext cx="11893617" cy="512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</a:p>
          <a:p>
            <a:pPr lvl="1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简单来说，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指的是在文本上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附加额外的提示（</a:t>
            </a:r>
            <a:r>
              <a:rPr lang="e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作为输入，将下游的预测等任务转化为语言模型（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任务，并将语言模型的预测结果转化为原本下游任务的预测结果。</a:t>
            </a:r>
          </a:p>
          <a:p>
            <a:pPr lvl="1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例如：使用预训练语言模型（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PLM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love this movie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判断说话人情感倾向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范式，分为三步：</a:t>
            </a:r>
          </a:p>
          <a:p>
            <a:pPr lvl="1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在句子上添加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填词或前缀两种形式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love this movie. It is a [MASK] movie.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完形填空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8">
              <a:lnSpc>
                <a:spcPct val="150000"/>
              </a:lnSpc>
            </a:pP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love this movie. The movie is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的形式，在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位置或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前缀的后面预测单词；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根据预先定义的</a:t>
            </a:r>
            <a:r>
              <a:rPr lang="zh-CN" alt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将单词转化为预测结果，如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对应为正向，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对应为负向</a:t>
            </a:r>
          </a:p>
        </p:txBody>
      </p:sp>
    </p:spTree>
    <p:extLst>
      <p:ext uri="{BB962C8B-B14F-4D97-AF65-F5344CB8AC3E}">
        <p14:creationId xmlns:p14="http://schemas.microsoft.com/office/powerpoint/2010/main" val="371461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3" y="1145420"/>
            <a:ext cx="1080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vs Fine-tuning</a:t>
            </a:r>
            <a:endParaRPr lang="e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38D609A7-A1D5-DE5B-BC87-52E1C585E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" b="17045"/>
          <a:stretch/>
        </p:blipFill>
        <p:spPr bwMode="auto">
          <a:xfrm>
            <a:off x="1826754" y="1678078"/>
            <a:ext cx="8538492" cy="350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67E0BEE-442E-66E0-86B7-BBC6678876E4}"/>
              </a:ext>
            </a:extLst>
          </p:cNvPr>
          <p:cNvSpPr txBox="1"/>
          <p:nvPr/>
        </p:nvSpPr>
        <p:spPr>
          <a:xfrm>
            <a:off x="3220279" y="5344976"/>
            <a:ext cx="1510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C760F3-B4EE-46A5-4906-2C72A889848F}"/>
              </a:ext>
            </a:extLst>
          </p:cNvPr>
          <p:cNvSpPr txBox="1"/>
          <p:nvPr/>
        </p:nvSpPr>
        <p:spPr>
          <a:xfrm>
            <a:off x="7560919" y="5344976"/>
            <a:ext cx="1510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  <a:endParaRPr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62FF3B-40B4-9A3C-05CF-DD4C9B03A5F8}"/>
              </a:ext>
            </a:extLst>
          </p:cNvPr>
          <p:cNvSpPr txBox="1"/>
          <p:nvPr/>
        </p:nvSpPr>
        <p:spPr>
          <a:xfrm>
            <a:off x="2829338" y="5681885"/>
            <a:ext cx="2292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预训练语言模型“迁就”各种下游任务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08B70F-3CE1-C3A3-E8B5-009CD109260B}"/>
              </a:ext>
            </a:extLst>
          </p:cNvPr>
          <p:cNvSpPr txBox="1"/>
          <p:nvPr/>
        </p:nvSpPr>
        <p:spPr>
          <a:xfrm>
            <a:off x="7365449" y="5681885"/>
            <a:ext cx="1901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下游任务“迁就”预训练语言模型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219FBD-9FE6-0721-B689-807F8B4DB1A7}"/>
              </a:ext>
            </a:extLst>
          </p:cNvPr>
          <p:cNvSpPr txBox="1"/>
          <p:nvPr/>
        </p:nvSpPr>
        <p:spPr>
          <a:xfrm>
            <a:off x="5681319" y="5501895"/>
            <a:ext cx="829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V.S.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868569-BF58-4707-F3DD-5011F683B712}"/>
              </a:ext>
            </a:extLst>
          </p:cNvPr>
          <p:cNvSpPr txBox="1"/>
          <p:nvPr/>
        </p:nvSpPr>
        <p:spPr>
          <a:xfrm>
            <a:off x="388269" y="3199368"/>
            <a:ext cx="1790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+</a:t>
            </a:r>
            <a:r>
              <a:rPr lang="zh-CN" altLang="en-US" b="1" dirty="0"/>
              <a:t>辅助任务</a:t>
            </a:r>
            <a:r>
              <a:rPr lang="en" altLang="zh-CN" b="1" dirty="0"/>
              <a:t>loss</a:t>
            </a:r>
          </a:p>
          <a:p>
            <a:r>
              <a:rPr lang="en" altLang="zh-CN" b="1" dirty="0"/>
              <a:t>+pre-training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5C7BE1-B3E6-BEDD-0A15-1AF87193443B}"/>
              </a:ext>
            </a:extLst>
          </p:cNvPr>
          <p:cNvSpPr txBox="1"/>
          <p:nvPr/>
        </p:nvSpPr>
        <p:spPr>
          <a:xfrm>
            <a:off x="10085846" y="3199368"/>
            <a:ext cx="1966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任务重构</a:t>
            </a:r>
            <a:endParaRPr lang="en" altLang="zh-CN" b="1" dirty="0"/>
          </a:p>
          <a:p>
            <a:r>
              <a:rPr lang="en" altLang="zh-CN" b="1" dirty="0"/>
              <a:t>w/o pre-training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2494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2" y="1145420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PET-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手工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70F4E8-0EE8-9D16-7B8E-9A0821F2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98" y="2757833"/>
            <a:ext cx="4155270" cy="3724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1A82BF-22A2-5E0A-D643-5BE72B031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98" y="1729634"/>
            <a:ext cx="4155270" cy="9310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483E734-5B68-F95C-00D3-9FB643B1ACA2}"/>
              </a:ext>
            </a:extLst>
          </p:cNvPr>
          <p:cNvSpPr txBox="1"/>
          <p:nvPr/>
        </p:nvSpPr>
        <p:spPr>
          <a:xfrm>
            <a:off x="5411322" y="1423610"/>
            <a:ext cx="652400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第一个将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训练的语言模型应用到下游任务的方法，并且把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范式规范化，给后续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范式的研究提供了示范</a:t>
            </a:r>
            <a:endParaRPr lang="en-US" altLang="zh-CN" b="0" i="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在小数据集上构造额外的</a:t>
            </a:r>
            <a:r>
              <a:rPr lang="zh-CN" altLang="en-US" b="1" dirty="0"/>
              <a:t>完型填空任务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设计流程：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预先设置多种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其中包含需要预测的文字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比如图中的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pizza ever! It was ___.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就是预先设置的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可以替换成其他的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然后将多种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送入不同的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模型中进行训练，最终得到多个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模型。</a:t>
            </a:r>
          </a:p>
          <a:p>
            <a:pPr marL="800100" lvl="1" indent="-342900">
              <a:buFont typeface="+mj-lt"/>
              <a:buAutoNum type="arabicPeriod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将需要预测的文本送入多个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模型中进行推理，综合多个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模型结果得到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label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800100" lvl="1" indent="-342900">
              <a:buFont typeface="+mj-lt"/>
              <a:buAutoNum type="arabicPeriod"/>
            </a:pPr>
            <a:endParaRPr lang="zh-CN" alt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把需要预测的文本和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label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放到分类器中进行训练，得到最终的文本分类模型。</a:t>
            </a:r>
          </a:p>
        </p:txBody>
      </p:sp>
    </p:spTree>
    <p:extLst>
      <p:ext uri="{BB962C8B-B14F-4D97-AF65-F5344CB8AC3E}">
        <p14:creationId xmlns:p14="http://schemas.microsoft.com/office/powerpoint/2010/main" val="120730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2" y="1145420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AutoPrompt-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自动构建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83E734-5B68-F95C-00D3-9FB643B1ACA2}"/>
              </a:ext>
            </a:extLst>
          </p:cNvPr>
          <p:cNvSpPr txBox="1"/>
          <p:nvPr/>
        </p:nvSpPr>
        <p:spPr>
          <a:xfrm>
            <a:off x="897152" y="5196074"/>
            <a:ext cx="10600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是人为设计的，这可能会导致设计的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不够合理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提出在构建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时通过网络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自动化学习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Tokens [T] [T] [T] [T] [T]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，优化目标是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加入合适的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之后，预测结果越来越倾向于正确结果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AE4479-1F50-DAEF-26BC-EEDB02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53" y="1545530"/>
            <a:ext cx="10439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>
            <a:extLst>
              <a:ext uri="{FF2B5EF4-FFF2-40B4-BE49-F238E27FC236}">
                <a16:creationId xmlns:a16="http://schemas.microsoft.com/office/drawing/2014/main" id="{0172BCB1-AC5A-2897-4AA1-987E5DD04721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">
            <a:extLst>
              <a:ext uri="{FF2B5EF4-FFF2-40B4-BE49-F238E27FC236}">
                <a16:creationId xmlns:a16="http://schemas.microsoft.com/office/drawing/2014/main" id="{2AD60704-E2ED-344C-D6DF-CF4D176FD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3" y="184598"/>
            <a:ext cx="41792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Prompt learning?</a:t>
            </a:r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E862B276-B42B-6384-D280-A84BD3478B50}"/>
              </a:ext>
            </a:extLst>
          </p:cNvPr>
          <p:cNvCxnSpPr/>
          <p:nvPr/>
        </p:nvCxnSpPr>
        <p:spPr>
          <a:xfrm>
            <a:off x="298383" y="707817"/>
            <a:ext cx="11636943" cy="1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FFA18EF-1642-6467-5860-2E60EC496254}"/>
              </a:ext>
            </a:extLst>
          </p:cNvPr>
          <p:cNvSpPr txBox="1"/>
          <p:nvPr/>
        </p:nvSpPr>
        <p:spPr>
          <a:xfrm>
            <a:off x="298382" y="1145420"/>
            <a:ext cx="1163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Prefix-tuning-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参数化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-20210925223050338">
            <a:extLst>
              <a:ext uri="{FF2B5EF4-FFF2-40B4-BE49-F238E27FC236}">
                <a16:creationId xmlns:a16="http://schemas.microsoft.com/office/drawing/2014/main" id="{B68D9987-37EB-CD7F-6ED5-15442FD3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9" y="1545530"/>
            <a:ext cx="5115476" cy="39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-20210925223213369">
            <a:extLst>
              <a:ext uri="{FF2B5EF4-FFF2-40B4-BE49-F238E27FC236}">
                <a16:creationId xmlns:a16="http://schemas.microsoft.com/office/drawing/2014/main" id="{17BE84EA-A5FA-D0BD-26A8-C5340635B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r="44000" b="57789"/>
          <a:stretch/>
        </p:blipFill>
        <p:spPr bwMode="auto">
          <a:xfrm>
            <a:off x="6314957" y="3864717"/>
            <a:ext cx="5392719" cy="158934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-20210925223213369">
            <a:extLst>
              <a:ext uri="{FF2B5EF4-FFF2-40B4-BE49-F238E27FC236}">
                <a16:creationId xmlns:a16="http://schemas.microsoft.com/office/drawing/2014/main" id="{F41D1192-8389-A557-C8AF-C855593F7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0" t="4997" b="55920"/>
          <a:stretch/>
        </p:blipFill>
        <p:spPr bwMode="auto">
          <a:xfrm>
            <a:off x="6533913" y="1605450"/>
            <a:ext cx="4954806" cy="21132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5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14114</TotalTime>
  <Words>2701</Words>
  <Application>Microsoft Macintosh PowerPoint</Application>
  <PresentationFormat>宽屏</PresentationFormat>
  <Paragraphs>312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-apple-system</vt:lpstr>
      <vt:lpstr>等线</vt:lpstr>
      <vt:lpstr>等线 Light</vt:lpstr>
      <vt:lpstr>Arial</vt:lpstr>
      <vt:lpstr>Cambria Math</vt:lpstr>
      <vt:lpstr>Times New Roman</vt:lpstr>
      <vt:lpstr>Wingdings</vt:lpstr>
      <vt:lpstr>Wingdings 2</vt:lpstr>
      <vt:lpstr>Office 主题​​</vt:lpstr>
      <vt:lpstr>Prompt learning for multimodal tasks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Models</dc:title>
  <dc:creator>黄 梦琪</dc:creator>
  <cp:lastModifiedBy>Zhang JJing</cp:lastModifiedBy>
  <cp:revision>39</cp:revision>
  <cp:lastPrinted>2022-07-01T08:13:47Z</cp:lastPrinted>
  <dcterms:created xsi:type="dcterms:W3CDTF">2022-06-01T14:01:49Z</dcterms:created>
  <dcterms:modified xsi:type="dcterms:W3CDTF">2022-07-01T10:57:41Z</dcterms:modified>
</cp:coreProperties>
</file>